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78"/>
  </p:notesMasterIdLst>
  <p:sldIdLst>
    <p:sldId id="275" r:id="rId6"/>
    <p:sldId id="303" r:id="rId7"/>
    <p:sldId id="323" r:id="rId8"/>
    <p:sldId id="286" r:id="rId9"/>
    <p:sldId id="328" r:id="rId10"/>
    <p:sldId id="335" r:id="rId11"/>
    <p:sldId id="338" r:id="rId12"/>
    <p:sldId id="336" r:id="rId13"/>
    <p:sldId id="340" r:id="rId14"/>
    <p:sldId id="337" r:id="rId15"/>
    <p:sldId id="389" r:id="rId16"/>
    <p:sldId id="324" r:id="rId17"/>
    <p:sldId id="339" r:id="rId18"/>
    <p:sldId id="341" r:id="rId19"/>
    <p:sldId id="385" r:id="rId20"/>
    <p:sldId id="386" r:id="rId21"/>
    <p:sldId id="387" r:id="rId22"/>
    <p:sldId id="388" r:id="rId23"/>
    <p:sldId id="342" r:id="rId24"/>
    <p:sldId id="369" r:id="rId25"/>
    <p:sldId id="380" r:id="rId26"/>
    <p:sldId id="381" r:id="rId27"/>
    <p:sldId id="370" r:id="rId28"/>
    <p:sldId id="384" r:id="rId29"/>
    <p:sldId id="325" r:id="rId30"/>
    <p:sldId id="332" r:id="rId31"/>
    <p:sldId id="343" r:id="rId32"/>
    <p:sldId id="347" r:id="rId33"/>
    <p:sldId id="368" r:id="rId34"/>
    <p:sldId id="390" r:id="rId35"/>
    <p:sldId id="391" r:id="rId36"/>
    <p:sldId id="392" r:id="rId37"/>
    <p:sldId id="393" r:id="rId38"/>
    <p:sldId id="394" r:id="rId39"/>
    <p:sldId id="348" r:id="rId40"/>
    <p:sldId id="349" r:id="rId41"/>
    <p:sldId id="371" r:id="rId42"/>
    <p:sldId id="344" r:id="rId43"/>
    <p:sldId id="326" r:id="rId44"/>
    <p:sldId id="333" r:id="rId45"/>
    <p:sldId id="345" r:id="rId46"/>
    <p:sldId id="373" r:id="rId47"/>
    <p:sldId id="350" r:id="rId48"/>
    <p:sldId id="351" r:id="rId49"/>
    <p:sldId id="352" r:id="rId50"/>
    <p:sldId id="374" r:id="rId51"/>
    <p:sldId id="353" r:id="rId52"/>
    <p:sldId id="375" r:id="rId53"/>
    <p:sldId id="376" r:id="rId54"/>
    <p:sldId id="355" r:id="rId55"/>
    <p:sldId id="377" r:id="rId56"/>
    <p:sldId id="378" r:id="rId57"/>
    <p:sldId id="354" r:id="rId58"/>
    <p:sldId id="379" r:id="rId59"/>
    <p:sldId id="327" r:id="rId60"/>
    <p:sldId id="334" r:id="rId61"/>
    <p:sldId id="383" r:id="rId62"/>
    <p:sldId id="382" r:id="rId63"/>
    <p:sldId id="363" r:id="rId64"/>
    <p:sldId id="364" r:id="rId65"/>
    <p:sldId id="365" r:id="rId66"/>
    <p:sldId id="356" r:id="rId67"/>
    <p:sldId id="357" r:id="rId68"/>
    <p:sldId id="358" r:id="rId69"/>
    <p:sldId id="359" r:id="rId70"/>
    <p:sldId id="360" r:id="rId71"/>
    <p:sldId id="362" r:id="rId72"/>
    <p:sldId id="367" r:id="rId73"/>
    <p:sldId id="283" r:id="rId74"/>
    <p:sldId id="366" r:id="rId75"/>
    <p:sldId id="295" r:id="rId76"/>
    <p:sldId id="29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F1266-F178-6052-1635-A1AFBC7C152A}" v="724" dt="2022-10-19T07:14:40.384"/>
    <p1510:client id="{50220D37-91DB-E10F-8F2C-A16AEB942468}" v="6" dt="2022-10-20T01:08:19.298"/>
    <p1510:client id="{595705E6-EDE1-47A1-890A-249F48567244}" v="239" dt="2022-09-29T07:42:52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6223" autoAdjust="0"/>
  </p:normalViewPr>
  <p:slideViewPr>
    <p:cSldViewPr snapToGrid="0">
      <p:cViewPr varScale="1">
        <p:scale>
          <a:sx n="70" d="100"/>
          <a:sy n="70" d="100"/>
        </p:scale>
        <p:origin x="139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5/10/relationships/revisionInfo" Target="revisionInfo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den Alchin [SSW]" userId="S::jaydenalchin@ssw.com.au::2e301b18-1ae3-48b9-b4b9-4206c22ebca0" providerId="AD" clId="Web-{0D4F1266-F178-6052-1635-A1AFBC7C152A}"/>
    <pc:docChg chg="modSld">
      <pc:chgData name="Jayden Alchin [SSW]" userId="S::jaydenalchin@ssw.com.au::2e301b18-1ae3-48b9-b4b9-4206c22ebca0" providerId="AD" clId="Web-{0D4F1266-F178-6052-1635-A1AFBC7C152A}" dt="2022-10-19T07:14:40.384" v="647" actId="1076"/>
      <pc:docMkLst>
        <pc:docMk/>
      </pc:docMkLst>
      <pc:sldChg chg="modSp">
        <pc:chgData name="Jayden Alchin [SSW]" userId="S::jaydenalchin@ssw.com.au::2e301b18-1ae3-48b9-b4b9-4206c22ebca0" providerId="AD" clId="Web-{0D4F1266-F178-6052-1635-A1AFBC7C152A}" dt="2022-10-19T07:11:24.222" v="576" actId="1076"/>
        <pc:sldMkLst>
          <pc:docMk/>
          <pc:sldMk cId="1655790324" sldId="283"/>
        </pc:sldMkLst>
        <pc:picChg chg="mod">
          <ac:chgData name="Jayden Alchin [SSW]" userId="S::jaydenalchin@ssw.com.au::2e301b18-1ae3-48b9-b4b9-4206c22ebca0" providerId="AD" clId="Web-{0D4F1266-F178-6052-1635-A1AFBC7C152A}" dt="2022-10-19T07:11:24.222" v="576" actId="1076"/>
          <ac:picMkLst>
            <pc:docMk/>
            <pc:sldMk cId="1655790324" sldId="283"/>
            <ac:picMk id="5" creationId="{38206D17-3635-8842-928F-B372901527D3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31:03.018" v="202" actId="1076"/>
        <pc:sldMkLst>
          <pc:docMk/>
          <pc:sldMk cId="1946803324" sldId="286"/>
        </pc:sldMkLst>
        <pc:spChg chg="add mod ord">
          <ac:chgData name="Jayden Alchin [SSW]" userId="S::jaydenalchin@ssw.com.au::2e301b18-1ae3-48b9-b4b9-4206c22ebca0" providerId="AD" clId="Web-{0D4F1266-F178-6052-1635-A1AFBC7C152A}" dt="2022-10-19T05:12:22.616" v="124" actId="20577"/>
          <ac:spMkLst>
            <pc:docMk/>
            <pc:sldMk cId="1946803324" sldId="286"/>
            <ac:spMk id="2" creationId="{5C938D2A-5260-2A3C-9453-FBD4FA9F7D06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31:03.018" v="202" actId="1076"/>
          <ac:spMkLst>
            <pc:docMk/>
            <pc:sldMk cId="1946803324" sldId="286"/>
            <ac:spMk id="4" creationId="{5F1C92A8-C0F1-EA55-7328-4F543B9B0F07}"/>
          </ac:spMkLst>
        </pc:spChg>
        <pc:spChg chg="del mod">
          <ac:chgData name="Jayden Alchin [SSW]" userId="S::jaydenalchin@ssw.com.au::2e301b18-1ae3-48b9-b4b9-4206c22ebca0" providerId="AD" clId="Web-{0D4F1266-F178-6052-1635-A1AFBC7C152A}" dt="2022-10-19T05:12:26.850" v="125"/>
          <ac:spMkLst>
            <pc:docMk/>
            <pc:sldMk cId="1946803324" sldId="286"/>
            <ac:spMk id="5" creationId="{CD636079-6907-AF26-54A1-88582011BEB5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5:12:29.881" v="126"/>
          <ac:spMkLst>
            <pc:docMk/>
            <pc:sldMk cId="1946803324" sldId="286"/>
            <ac:spMk id="6" creationId="{CA71FE8B-2C4F-E344-50A0-BAA06CD41461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5:14:07.009" v="135" actId="1076"/>
          <ac:picMkLst>
            <pc:docMk/>
            <pc:sldMk cId="1946803324" sldId="286"/>
            <ac:picMk id="3" creationId="{828EDC7A-DF0B-ABBE-838F-9A21CD812ECE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5:07:28.046" v="85" actId="1076"/>
        <pc:sldMkLst>
          <pc:docMk/>
          <pc:sldMk cId="886874176" sldId="303"/>
        </pc:sldMkLst>
        <pc:spChg chg="mod">
          <ac:chgData name="Jayden Alchin [SSW]" userId="S::jaydenalchin@ssw.com.au::2e301b18-1ae3-48b9-b4b9-4206c22ebca0" providerId="AD" clId="Web-{0D4F1266-F178-6052-1635-A1AFBC7C152A}" dt="2022-10-19T05:06:58.515" v="80" actId="1076"/>
          <ac:spMkLst>
            <pc:docMk/>
            <pc:sldMk cId="886874176" sldId="303"/>
            <ac:spMk id="3" creationId="{7F99F984-5EE3-D946-985F-107BD24A32D9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5:05:15.137" v="60"/>
          <ac:spMkLst>
            <pc:docMk/>
            <pc:sldMk cId="886874176" sldId="303"/>
            <ac:spMk id="4" creationId="{2C655B10-8C89-FDE1-2410-5E1F70BE04DC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6:29.451" v="73" actId="20577"/>
          <ac:spMkLst>
            <pc:docMk/>
            <pc:sldMk cId="886874176" sldId="303"/>
            <ac:spMk id="5" creationId="{9F42CBC0-B7F5-7640-B95A-C8228AED1A05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6:33.248" v="74" actId="20577"/>
          <ac:spMkLst>
            <pc:docMk/>
            <pc:sldMk cId="886874176" sldId="303"/>
            <ac:spMk id="6" creationId="{33635C4D-5EAB-354D-9225-BC04B576C009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6:35.780" v="76" actId="20577"/>
          <ac:spMkLst>
            <pc:docMk/>
            <pc:sldMk cId="886874176" sldId="303"/>
            <ac:spMk id="7" creationId="{81F9E485-670C-8F44-8C45-B464164BEA42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6:58.515" v="79" actId="1076"/>
          <ac:spMkLst>
            <pc:docMk/>
            <pc:sldMk cId="886874176" sldId="303"/>
            <ac:spMk id="8" creationId="{4177444F-EC04-6443-BB89-E14460A223D8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5:39.841" v="67" actId="1076"/>
          <ac:spMkLst>
            <pc:docMk/>
            <pc:sldMk cId="886874176" sldId="303"/>
            <ac:spMk id="11" creationId="{72C2EFE8-9608-7346-9A4F-49484BC20A93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6:03.013" v="72" actId="14100"/>
          <ac:spMkLst>
            <pc:docMk/>
            <pc:sldMk cId="886874176" sldId="303"/>
            <ac:spMk id="18" creationId="{2AB2DBF1-DB5F-D242-B438-4B5B729AADB4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5:07:28.046" v="85" actId="1076"/>
          <ac:picMkLst>
            <pc:docMk/>
            <pc:sldMk cId="886874176" sldId="303"/>
            <ac:picMk id="13" creationId="{F204E9F5-6050-4C42-ADC3-B865CB842845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5:09:02.814" v="102"/>
        <pc:sldMkLst>
          <pc:docMk/>
          <pc:sldMk cId="577473996" sldId="323"/>
        </pc:sldMkLst>
        <pc:spChg chg="mod">
          <ac:chgData name="Jayden Alchin [SSW]" userId="S::jaydenalchin@ssw.com.au::2e301b18-1ae3-48b9-b4b9-4206c22ebca0" providerId="AD" clId="Web-{0D4F1266-F178-6052-1635-A1AFBC7C152A}" dt="2022-10-19T05:08:21.970" v="94" actId="1076"/>
          <ac:spMkLst>
            <pc:docMk/>
            <pc:sldMk cId="577473996" sldId="323"/>
            <ac:spMk id="10" creationId="{1FCF28E0-E59A-764C-D07D-3A765E815E74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5:09:02.533" v="101"/>
          <ac:picMkLst>
            <pc:docMk/>
            <pc:sldMk cId="577473996" sldId="323"/>
            <ac:picMk id="2" creationId="{010EA5A3-528F-4446-9848-0471E4DD739D}"/>
          </ac:picMkLst>
        </pc:picChg>
        <pc:picChg chg="add">
          <ac:chgData name="Jayden Alchin [SSW]" userId="S::jaydenalchin@ssw.com.au::2e301b18-1ae3-48b9-b4b9-4206c22ebca0" providerId="AD" clId="Web-{0D4F1266-F178-6052-1635-A1AFBC7C152A}" dt="2022-10-19T05:09:02.814" v="102"/>
          <ac:picMkLst>
            <pc:docMk/>
            <pc:sldMk cId="577473996" sldId="323"/>
            <ac:picMk id="11" creationId="{25345B80-9E01-A26B-AFB2-03CC365E2F37}"/>
          </ac:picMkLst>
        </pc:picChg>
      </pc:sldChg>
      <pc:sldChg chg="delSp modSp">
        <pc:chgData name="Jayden Alchin [SSW]" userId="S::jaydenalchin@ssw.com.au::2e301b18-1ae3-48b9-b4b9-4206c22ebca0" providerId="AD" clId="Web-{0D4F1266-F178-6052-1635-A1AFBC7C152A}" dt="2022-10-19T05:08:51.251" v="98" actId="1076"/>
        <pc:sldMkLst>
          <pc:docMk/>
          <pc:sldMk cId="3663892556" sldId="324"/>
        </pc:sldMkLst>
        <pc:spChg chg="del">
          <ac:chgData name="Jayden Alchin [SSW]" userId="S::jaydenalchin@ssw.com.au::2e301b18-1ae3-48b9-b4b9-4206c22ebca0" providerId="AD" clId="Web-{0D4F1266-F178-6052-1635-A1AFBC7C152A}" dt="2022-10-19T05:08:42.689" v="96"/>
          <ac:spMkLst>
            <pc:docMk/>
            <pc:sldMk cId="3663892556" sldId="324"/>
            <ac:spMk id="9" creationId="{3F254F68-DD9C-C6FD-B110-A8FF65B4D7CC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5:08:51.251" v="98" actId="1076"/>
          <ac:picMkLst>
            <pc:docMk/>
            <pc:sldMk cId="3663892556" sldId="324"/>
            <ac:picMk id="2" creationId="{010EA5A3-528F-4446-9848-0471E4DD739D}"/>
          </ac:picMkLst>
        </pc:picChg>
      </pc:sldChg>
      <pc:sldChg chg="addSp delSp">
        <pc:chgData name="Jayden Alchin [SSW]" userId="S::jaydenalchin@ssw.com.au::2e301b18-1ae3-48b9-b4b9-4206c22ebca0" providerId="AD" clId="Web-{0D4F1266-F178-6052-1635-A1AFBC7C152A}" dt="2022-10-19T05:09:18.408" v="105"/>
        <pc:sldMkLst>
          <pc:docMk/>
          <pc:sldMk cId="560149419" sldId="325"/>
        </pc:sldMkLst>
        <pc:spChg chg="del">
          <ac:chgData name="Jayden Alchin [SSW]" userId="S::jaydenalchin@ssw.com.au::2e301b18-1ae3-48b9-b4b9-4206c22ebca0" providerId="AD" clId="Web-{0D4F1266-F178-6052-1635-A1AFBC7C152A}" dt="2022-10-19T05:09:16.752" v="103"/>
          <ac:spMkLst>
            <pc:docMk/>
            <pc:sldMk cId="560149419" sldId="325"/>
            <ac:spMk id="9" creationId="{FE3AD3E0-A723-D6A7-BA45-345DE296B548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5:09:18.174" v="104"/>
          <ac:picMkLst>
            <pc:docMk/>
            <pc:sldMk cId="560149419" sldId="325"/>
            <ac:picMk id="2" creationId="{010EA5A3-528F-4446-9848-0471E4DD739D}"/>
          </ac:picMkLst>
        </pc:picChg>
        <pc:picChg chg="add">
          <ac:chgData name="Jayden Alchin [SSW]" userId="S::jaydenalchin@ssw.com.au::2e301b18-1ae3-48b9-b4b9-4206c22ebca0" providerId="AD" clId="Web-{0D4F1266-F178-6052-1635-A1AFBC7C152A}" dt="2022-10-19T05:09:18.408" v="105"/>
          <ac:picMkLst>
            <pc:docMk/>
            <pc:sldMk cId="560149419" sldId="325"/>
            <ac:picMk id="11" creationId="{54A82FF3-636D-7807-BE0B-1CB6F88316B3}"/>
          </ac:picMkLst>
        </pc:picChg>
      </pc:sldChg>
      <pc:sldChg chg="addSp delSp">
        <pc:chgData name="Jayden Alchin [SSW]" userId="S::jaydenalchin@ssw.com.au::2e301b18-1ae3-48b9-b4b9-4206c22ebca0" providerId="AD" clId="Web-{0D4F1266-F178-6052-1635-A1AFBC7C152A}" dt="2022-10-19T07:10:36.018" v="568"/>
        <pc:sldMkLst>
          <pc:docMk/>
          <pc:sldMk cId="3525432761" sldId="326"/>
        </pc:sldMkLst>
        <pc:spChg chg="del">
          <ac:chgData name="Jayden Alchin [SSW]" userId="S::jaydenalchin@ssw.com.au::2e301b18-1ae3-48b9-b4b9-4206c22ebca0" providerId="AD" clId="Web-{0D4F1266-F178-6052-1635-A1AFBC7C152A}" dt="2022-10-19T07:10:25.033" v="566"/>
          <ac:spMkLst>
            <pc:docMk/>
            <pc:sldMk cId="3525432761" sldId="326"/>
            <ac:spMk id="9" creationId="{D56B1B23-8F72-1902-9CEA-C8118D1FF324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7:10:35.830" v="567"/>
          <ac:picMkLst>
            <pc:docMk/>
            <pc:sldMk cId="3525432761" sldId="326"/>
            <ac:picMk id="2" creationId="{010EA5A3-528F-4446-9848-0471E4DD739D}"/>
          </ac:picMkLst>
        </pc:picChg>
        <pc:picChg chg="add">
          <ac:chgData name="Jayden Alchin [SSW]" userId="S::jaydenalchin@ssw.com.au::2e301b18-1ae3-48b9-b4b9-4206c22ebca0" providerId="AD" clId="Web-{0D4F1266-F178-6052-1635-A1AFBC7C152A}" dt="2022-10-19T07:10:36.018" v="568"/>
          <ac:picMkLst>
            <pc:docMk/>
            <pc:sldMk cId="3525432761" sldId="326"/>
            <ac:picMk id="11" creationId="{55214AF8-1D0C-ED06-FA95-621991FD1B90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7:10:40.424" v="570"/>
        <pc:sldMkLst>
          <pc:docMk/>
          <pc:sldMk cId="1726054264" sldId="327"/>
        </pc:sldMkLst>
        <pc:spChg chg="del">
          <ac:chgData name="Jayden Alchin [SSW]" userId="S::jaydenalchin@ssw.com.au::2e301b18-1ae3-48b9-b4b9-4206c22ebca0" providerId="AD" clId="Web-{0D4F1266-F178-6052-1635-A1AFBC7C152A}" dt="2022-10-19T07:10:15.970" v="564"/>
          <ac:spMkLst>
            <pc:docMk/>
            <pc:sldMk cId="1726054264" sldId="327"/>
            <ac:spMk id="9" creationId="{101BC455-9228-0A8A-4D7A-601EC48CC7D9}"/>
          </ac:spMkLst>
        </pc:spChg>
        <pc:picChg chg="del mod">
          <ac:chgData name="Jayden Alchin [SSW]" userId="S::jaydenalchin@ssw.com.au::2e301b18-1ae3-48b9-b4b9-4206c22ebca0" providerId="AD" clId="Web-{0D4F1266-F178-6052-1635-A1AFBC7C152A}" dt="2022-10-19T07:10:40.237" v="569"/>
          <ac:picMkLst>
            <pc:docMk/>
            <pc:sldMk cId="1726054264" sldId="327"/>
            <ac:picMk id="2" creationId="{010EA5A3-528F-4446-9848-0471E4DD739D}"/>
          </ac:picMkLst>
        </pc:picChg>
        <pc:picChg chg="add">
          <ac:chgData name="Jayden Alchin [SSW]" userId="S::jaydenalchin@ssw.com.au::2e301b18-1ae3-48b9-b4b9-4206c22ebca0" providerId="AD" clId="Web-{0D4F1266-F178-6052-1635-A1AFBC7C152A}" dt="2022-10-19T07:10:40.424" v="570"/>
          <ac:picMkLst>
            <pc:docMk/>
            <pc:sldMk cId="1726054264" sldId="327"/>
            <ac:picMk id="11" creationId="{FA40BBF1-3A54-5FFE-6EEE-6CE0234A1F3C}"/>
          </ac:picMkLst>
        </pc:picChg>
      </pc:sldChg>
      <pc:sldChg chg="addSp delSp">
        <pc:chgData name="Jayden Alchin [SSW]" userId="S::jaydenalchin@ssw.com.au::2e301b18-1ae3-48b9-b4b9-4206c22ebca0" providerId="AD" clId="Web-{0D4F1266-F178-6052-1635-A1AFBC7C152A}" dt="2022-10-19T05:08:58.064" v="100"/>
        <pc:sldMkLst>
          <pc:docMk/>
          <pc:sldMk cId="29218284" sldId="328"/>
        </pc:sldMkLst>
        <pc:spChg chg="del">
          <ac:chgData name="Jayden Alchin [SSW]" userId="S::jaydenalchin@ssw.com.au::2e301b18-1ae3-48b9-b4b9-4206c22ebca0" providerId="AD" clId="Web-{0D4F1266-F178-6052-1635-A1AFBC7C152A}" dt="2022-10-19T05:08:38.501" v="95"/>
          <ac:spMkLst>
            <pc:docMk/>
            <pc:sldMk cId="29218284" sldId="328"/>
            <ac:spMk id="9" creationId="{FD47C990-AECE-88F7-D284-95F5643B58BA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5:08:57.048" v="99"/>
          <ac:picMkLst>
            <pc:docMk/>
            <pc:sldMk cId="29218284" sldId="328"/>
            <ac:picMk id="2" creationId="{010EA5A3-528F-4446-9848-0471E4DD739D}"/>
          </ac:picMkLst>
        </pc:picChg>
        <pc:picChg chg="add">
          <ac:chgData name="Jayden Alchin [SSW]" userId="S::jaydenalchin@ssw.com.au::2e301b18-1ae3-48b9-b4b9-4206c22ebca0" providerId="AD" clId="Web-{0D4F1266-F178-6052-1635-A1AFBC7C152A}" dt="2022-10-19T05:08:58.064" v="100"/>
          <ac:picMkLst>
            <pc:docMk/>
            <pc:sldMk cId="29218284" sldId="328"/>
            <ac:picMk id="11" creationId="{27B1AF1B-A392-982B-E22D-983FBD9F6C0B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54:49.196" v="368" actId="14100"/>
        <pc:sldMkLst>
          <pc:docMk/>
          <pc:sldMk cId="1518928709" sldId="332"/>
        </pc:sldMkLst>
        <pc:spChg chg="add mod ord">
          <ac:chgData name="Jayden Alchin [SSW]" userId="S::jaydenalchin@ssw.com.au::2e301b18-1ae3-48b9-b4b9-4206c22ebca0" providerId="AD" clId="Web-{0D4F1266-F178-6052-1635-A1AFBC7C152A}" dt="2022-10-19T06:54:42.836" v="366" actId="20577"/>
          <ac:spMkLst>
            <pc:docMk/>
            <pc:sldMk cId="1518928709" sldId="332"/>
            <ac:spMk id="2" creationId="{AA4258CA-9557-796F-E558-1C581DCA9D7B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54:45.899" v="367"/>
          <ac:spMkLst>
            <pc:docMk/>
            <pc:sldMk cId="1518928709" sldId="332"/>
            <ac:spMk id="5" creationId="{4DF6D8A3-1C80-7AD2-3F8F-AB47CFE98FCF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54:49.196" v="368" actId="14100"/>
          <ac:picMkLst>
            <pc:docMk/>
            <pc:sldMk cId="1518928709" sldId="332"/>
            <ac:picMk id="3" creationId="{2D328728-2DB9-AFFD-4083-95DF0BB3DC11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2:56.490" v="404" actId="14100"/>
        <pc:sldMkLst>
          <pc:docMk/>
          <pc:sldMk cId="495653017" sldId="333"/>
        </pc:sldMkLst>
        <pc:spChg chg="add mod ord">
          <ac:chgData name="Jayden Alchin [SSW]" userId="S::jaydenalchin@ssw.com.au::2e301b18-1ae3-48b9-b4b9-4206c22ebca0" providerId="AD" clId="Web-{0D4F1266-F178-6052-1635-A1AFBC7C152A}" dt="2022-10-19T07:02:48.974" v="402" actId="20577"/>
          <ac:spMkLst>
            <pc:docMk/>
            <pc:sldMk cId="495653017" sldId="333"/>
            <ac:spMk id="2" creationId="{78D6D43F-539F-E516-CE95-2D1D9020D42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2:53.506" v="403"/>
          <ac:spMkLst>
            <pc:docMk/>
            <pc:sldMk cId="495653017" sldId="333"/>
            <ac:spMk id="5" creationId="{2019C400-76B4-35D9-3DD7-C25F3616B96C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2:56.490" v="404" actId="14100"/>
          <ac:picMkLst>
            <pc:docMk/>
            <pc:sldMk cId="495653017" sldId="333"/>
            <ac:picMk id="3" creationId="{8447B688-A4A2-9FFF-3CE1-0B356753E398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2:29.755" v="605" actId="20577"/>
        <pc:sldMkLst>
          <pc:docMk/>
          <pc:sldMk cId="2292819283" sldId="334"/>
        </pc:sldMkLst>
        <pc:spChg chg="add mod ord">
          <ac:chgData name="Jayden Alchin [SSW]" userId="S::jaydenalchin@ssw.com.au::2e301b18-1ae3-48b9-b4b9-4206c22ebca0" providerId="AD" clId="Web-{0D4F1266-F178-6052-1635-A1AFBC7C152A}" dt="2022-10-19T07:12:17.958" v="597" actId="20577"/>
          <ac:spMkLst>
            <pc:docMk/>
            <pc:sldMk cId="2292819283" sldId="334"/>
            <ac:spMk id="2" creationId="{AA12FD4A-8AF9-A908-9F9C-36E50BFBCE61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12:29.755" v="605" actId="20577"/>
          <ac:spMkLst>
            <pc:docMk/>
            <pc:sldMk cId="2292819283" sldId="334"/>
            <ac:spMk id="4" creationId="{5F1C92A8-C0F1-EA55-7328-4F543B9B0F0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12:19.552" v="598"/>
          <ac:spMkLst>
            <pc:docMk/>
            <pc:sldMk cId="2292819283" sldId="334"/>
            <ac:spMk id="5" creationId="{BD92CEFE-6DF0-C452-91C8-4DE36EC9E732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2:25.927" v="601" actId="1076"/>
          <ac:picMkLst>
            <pc:docMk/>
            <pc:sldMk cId="2292819283" sldId="334"/>
            <ac:picMk id="3" creationId="{F70C1CA9-B629-D616-9D1F-B84932C83F0D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39:40.656" v="251" actId="14100"/>
        <pc:sldMkLst>
          <pc:docMk/>
          <pc:sldMk cId="3117186684" sldId="335"/>
        </pc:sldMkLst>
        <pc:spChg chg="add mod ord">
          <ac:chgData name="Jayden Alchin [SSW]" userId="S::jaydenalchin@ssw.com.au::2e301b18-1ae3-48b9-b4b9-4206c22ebca0" providerId="AD" clId="Web-{0D4F1266-F178-6052-1635-A1AFBC7C152A}" dt="2022-10-19T06:39:27.609" v="247"/>
          <ac:spMkLst>
            <pc:docMk/>
            <pc:sldMk cId="3117186684" sldId="335"/>
            <ac:spMk id="2" creationId="{516B7032-E89E-DFA5-1EAD-0A4394769C45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31:34.378" v="206"/>
          <ac:spMkLst>
            <pc:docMk/>
            <pc:sldMk cId="3117186684" sldId="335"/>
            <ac:spMk id="3" creationId="{1585F0BE-C094-3732-0EAC-D9EB804D7AC1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1:36.425" v="207"/>
          <ac:spMkLst>
            <pc:docMk/>
            <pc:sldMk cId="3117186684" sldId="335"/>
            <ac:spMk id="6" creationId="{5E3E1B43-09EC-013F-1798-8DF4E2DCFCE4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9:36.938" v="249"/>
          <ac:spMkLst>
            <pc:docMk/>
            <pc:sldMk cId="3117186684" sldId="335"/>
            <ac:spMk id="9" creationId="{9C9CE7B9-4794-430D-0E3F-8F2FEA4579A7}"/>
          </ac:spMkLst>
        </pc:spChg>
        <pc:picChg chg="del mod">
          <ac:chgData name="Jayden Alchin [SSW]" userId="S::jaydenalchin@ssw.com.au::2e301b18-1ae3-48b9-b4b9-4206c22ebca0" providerId="AD" clId="Web-{0D4F1266-F178-6052-1635-A1AFBC7C152A}" dt="2022-10-19T06:37:23.481" v="234"/>
          <ac:picMkLst>
            <pc:docMk/>
            <pc:sldMk cId="3117186684" sldId="335"/>
            <ac:picMk id="5" creationId="{5E4FF60F-4506-9ED2-E346-79D2A48AC5DF}"/>
          </ac:picMkLst>
        </pc:picChg>
        <pc:picChg chg="add del mod">
          <ac:chgData name="Jayden Alchin [SSW]" userId="S::jaydenalchin@ssw.com.au::2e301b18-1ae3-48b9-b4b9-4206c22ebca0" providerId="AD" clId="Web-{0D4F1266-F178-6052-1635-A1AFBC7C152A}" dt="2022-10-19T06:39:31.797" v="248"/>
          <ac:picMkLst>
            <pc:docMk/>
            <pc:sldMk cId="3117186684" sldId="335"/>
            <ac:picMk id="8" creationId="{3B9FAD2E-D26F-84EE-37AA-0A5138D802B4}"/>
          </ac:picMkLst>
        </pc:picChg>
        <pc:picChg chg="add mod">
          <ac:chgData name="Jayden Alchin [SSW]" userId="S::jaydenalchin@ssw.com.au::2e301b18-1ae3-48b9-b4b9-4206c22ebca0" providerId="AD" clId="Web-{0D4F1266-F178-6052-1635-A1AFBC7C152A}" dt="2022-10-19T06:39:40.656" v="251" actId="14100"/>
          <ac:picMkLst>
            <pc:docMk/>
            <pc:sldMk cId="3117186684" sldId="335"/>
            <ac:picMk id="11" creationId="{43F2133C-AA33-7D28-AF51-80B2C3F84898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38:44.155" v="246" actId="14100"/>
        <pc:sldMkLst>
          <pc:docMk/>
          <pc:sldMk cId="3408328678" sldId="336"/>
        </pc:sldMkLst>
        <pc:spChg chg="add mod ord">
          <ac:chgData name="Jayden Alchin [SSW]" userId="S::jaydenalchin@ssw.com.au::2e301b18-1ae3-48b9-b4b9-4206c22ebca0" providerId="AD" clId="Web-{0D4F1266-F178-6052-1635-A1AFBC7C152A}" dt="2022-10-19T06:38:36.264" v="244"/>
          <ac:spMkLst>
            <pc:docMk/>
            <pc:sldMk cId="3408328678" sldId="336"/>
            <ac:spMk id="2" creationId="{13C5ED25-BE8C-7AD7-0047-F68021850300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32:14.067" v="217"/>
          <ac:spMkLst>
            <pc:docMk/>
            <pc:sldMk cId="3408328678" sldId="336"/>
            <ac:spMk id="3" creationId="{D1132E07-E8F6-3F40-83F5-076985B19E5C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2:12.285" v="216"/>
          <ac:spMkLst>
            <pc:docMk/>
            <pc:sldMk cId="3408328678" sldId="336"/>
            <ac:spMk id="6" creationId="{5C444580-B4AA-295D-414A-31F8358799F9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8:40.452" v="245"/>
          <ac:spMkLst>
            <pc:docMk/>
            <pc:sldMk cId="3408328678" sldId="336"/>
            <ac:spMk id="7" creationId="{D0D82465-3A0A-0022-B237-0EA032A417C5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8:36.264" v="244"/>
          <ac:spMkLst>
            <pc:docMk/>
            <pc:sldMk cId="3408328678" sldId="336"/>
            <ac:spMk id="8" creationId="{00D28E0B-B758-1617-30AE-0C25FA483573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38:44.155" v="246" actId="14100"/>
          <ac:picMkLst>
            <pc:docMk/>
            <pc:sldMk cId="3408328678" sldId="336"/>
            <ac:picMk id="5" creationId="{9A08D9E8-7E52-B93C-CAB1-043D943DF7E3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30:52.533" v="201" actId="14100"/>
        <pc:sldMkLst>
          <pc:docMk/>
          <pc:sldMk cId="2664446677" sldId="337"/>
        </pc:sldMkLst>
        <pc:spChg chg="add mod ord">
          <ac:chgData name="Jayden Alchin [SSW]" userId="S::jaydenalchin@ssw.com.au::2e301b18-1ae3-48b9-b4b9-4206c22ebca0" providerId="AD" clId="Web-{0D4F1266-F178-6052-1635-A1AFBC7C152A}" dt="2022-10-19T06:30:31.986" v="195" actId="20577"/>
          <ac:spMkLst>
            <pc:docMk/>
            <pc:sldMk cId="2664446677" sldId="337"/>
            <ac:spMk id="2" creationId="{BFE60252-458D-5477-918A-E8AC52F7831B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30:43.424" v="198"/>
          <ac:spMkLst>
            <pc:docMk/>
            <pc:sldMk cId="2664446677" sldId="337"/>
            <ac:spMk id="3" creationId="{FB99695E-95FB-FA3F-1876-B8DB128C9CA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0:38.814" v="197"/>
          <ac:spMkLst>
            <pc:docMk/>
            <pc:sldMk cId="2664446677" sldId="337"/>
            <ac:spMk id="6" creationId="{CEF16265-96B3-6AFC-80BE-45767CA2DEB5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30:52.533" v="201" actId="14100"/>
          <ac:picMkLst>
            <pc:docMk/>
            <pc:sldMk cId="2664446677" sldId="337"/>
            <ac:picMk id="5" creationId="{BADA7F00-94F0-0ECB-5F5A-C8F2A2FAF80C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39:47.594" v="253" actId="1076"/>
        <pc:sldMkLst>
          <pc:docMk/>
          <pc:sldMk cId="1395674813" sldId="338"/>
        </pc:sldMkLst>
        <pc:spChg chg="add del mod ord">
          <ac:chgData name="Jayden Alchin [SSW]" userId="S::jaydenalchin@ssw.com.au::2e301b18-1ae3-48b9-b4b9-4206c22ebca0" providerId="AD" clId="Web-{0D4F1266-F178-6052-1635-A1AFBC7C152A}" dt="2022-10-19T06:29:26.313" v="187"/>
          <ac:spMkLst>
            <pc:docMk/>
            <pc:sldMk cId="1395674813" sldId="338"/>
            <ac:spMk id="2" creationId="{15DA10D7-D9D8-3874-6F66-9A1DFF5AC8B9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28:29.233" v="183"/>
          <ac:spMkLst>
            <pc:docMk/>
            <pc:sldMk cId="1395674813" sldId="338"/>
            <ac:spMk id="3" creationId="{1585F0BE-C094-3732-0EAC-D9EB804D7AC1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32:58.318" v="224" actId="1076"/>
          <ac:spMkLst>
            <pc:docMk/>
            <pc:sldMk cId="1395674813" sldId="338"/>
            <ac:spMk id="4" creationId="{5F1C92A8-C0F1-EA55-7328-4F543B9B0F0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29:18.015" v="186"/>
          <ac:spMkLst>
            <pc:docMk/>
            <pc:sldMk cId="1395674813" sldId="338"/>
            <ac:spMk id="6" creationId="{09C35C1A-1DA9-EF34-A6D3-31F01A3B84E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3:03.005" v="226"/>
          <ac:spMkLst>
            <pc:docMk/>
            <pc:sldMk cId="1395674813" sldId="338"/>
            <ac:spMk id="8" creationId="{D40954AF-D4A8-1C04-ED3E-CE0A9DBD6D7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5:24.087" v="229"/>
          <ac:spMkLst>
            <pc:docMk/>
            <pc:sldMk cId="1395674813" sldId="338"/>
            <ac:spMk id="9" creationId="{718B40B1-91A3-2A8C-20D9-777951CAAB7C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5:16.946" v="228"/>
          <ac:spMkLst>
            <pc:docMk/>
            <pc:sldMk cId="1395674813" sldId="338"/>
            <ac:spMk id="10" creationId="{620A67D1-0801-A5E3-0AC8-63BF8648D35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7:52.372" v="240"/>
          <ac:spMkLst>
            <pc:docMk/>
            <pc:sldMk cId="1395674813" sldId="338"/>
            <ac:spMk id="13" creationId="{5BE6D761-3F15-CFCE-C09C-34D9C93E4E46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37:55.169" v="241"/>
          <ac:spMkLst>
            <pc:docMk/>
            <pc:sldMk cId="1395674813" sldId="338"/>
            <ac:spMk id="14" creationId="{B1C8C7FD-80BF-0EA5-365D-F75E95C81D6A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39:47.594" v="253" actId="1076"/>
          <ac:picMkLst>
            <pc:docMk/>
            <pc:sldMk cId="1395674813" sldId="338"/>
            <ac:picMk id="5" creationId="{3952F91F-55CC-582A-DBB3-B9698B44B256}"/>
          </ac:picMkLst>
        </pc:picChg>
        <pc:picChg chg="add del mod ord modCrop">
          <ac:chgData name="Jayden Alchin [SSW]" userId="S::jaydenalchin@ssw.com.au::2e301b18-1ae3-48b9-b4b9-4206c22ebca0" providerId="AD" clId="Web-{0D4F1266-F178-6052-1635-A1AFBC7C152A}" dt="2022-10-19T06:32:47.661" v="222"/>
          <ac:picMkLst>
            <pc:docMk/>
            <pc:sldMk cId="1395674813" sldId="338"/>
            <ac:picMk id="7" creationId="{BC901A8C-09E2-DA60-D548-3E641CA0123E}"/>
          </ac:picMkLst>
        </pc:picChg>
        <pc:picChg chg="add del mod ord modCrop">
          <ac:chgData name="Jayden Alchin [SSW]" userId="S::jaydenalchin@ssw.com.au::2e301b18-1ae3-48b9-b4b9-4206c22ebca0" providerId="AD" clId="Web-{0D4F1266-F178-6052-1635-A1AFBC7C152A}" dt="2022-10-19T06:37:41.560" v="237"/>
          <ac:picMkLst>
            <pc:docMk/>
            <pc:sldMk cId="1395674813" sldId="338"/>
            <ac:picMk id="11" creationId="{6BF82D4E-7AD3-76A5-5906-6B67355C573B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3:25.037" v="296" actId="1076"/>
        <pc:sldMkLst>
          <pc:docMk/>
          <pc:sldMk cId="4165411170" sldId="339"/>
        </pc:sldMkLst>
        <pc:spChg chg="add del mod ord">
          <ac:chgData name="Jayden Alchin [SSW]" userId="S::jaydenalchin@ssw.com.au::2e301b18-1ae3-48b9-b4b9-4206c22ebca0" providerId="AD" clId="Web-{0D4F1266-F178-6052-1635-A1AFBC7C152A}" dt="2022-10-19T06:42:12.348" v="266"/>
          <ac:spMkLst>
            <pc:docMk/>
            <pc:sldMk cId="4165411170" sldId="339"/>
            <ac:spMk id="2" creationId="{0EE8AF69-2C78-F796-D20E-556F0B8C6533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42:18.208" v="268"/>
          <ac:spMkLst>
            <pc:docMk/>
            <pc:sldMk cId="4165411170" sldId="339"/>
            <ac:spMk id="3" creationId="{FB99695E-95FB-FA3F-1876-B8DB128C9CA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42:16.598" v="267"/>
          <ac:spMkLst>
            <pc:docMk/>
            <pc:sldMk cId="4165411170" sldId="339"/>
            <ac:spMk id="6" creationId="{DC8AB4A3-F266-03D4-699A-72A42C9286EC}"/>
          </ac:spMkLst>
        </pc:spChg>
        <pc:spChg chg="add del mod">
          <ac:chgData name="Jayden Alchin [SSW]" userId="S::jaydenalchin@ssw.com.au::2e301b18-1ae3-48b9-b4b9-4206c22ebca0" providerId="AD" clId="Web-{0D4F1266-F178-6052-1635-A1AFBC7C152A}" dt="2022-10-19T06:42:12.348" v="266"/>
          <ac:spMkLst>
            <pc:docMk/>
            <pc:sldMk cId="4165411170" sldId="339"/>
            <ac:spMk id="8" creationId="{7CED410E-5E0D-F0DC-2322-17D031741D91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43:25.037" v="296" actId="1076"/>
          <ac:picMkLst>
            <pc:docMk/>
            <pc:sldMk cId="4165411170" sldId="339"/>
            <ac:picMk id="5" creationId="{2A9BB949-6DD7-A6E7-9F11-D723FE0FBA3B}"/>
          </ac:picMkLst>
        </pc:picChg>
      </pc:sldChg>
      <pc:sldChg chg="delSp">
        <pc:chgData name="Jayden Alchin [SSW]" userId="S::jaydenalchin@ssw.com.au::2e301b18-1ae3-48b9-b4b9-4206c22ebca0" providerId="AD" clId="Web-{0D4F1266-F178-6052-1635-A1AFBC7C152A}" dt="2022-10-19T06:28:35.576" v="184"/>
        <pc:sldMkLst>
          <pc:docMk/>
          <pc:sldMk cId="1472320227" sldId="340"/>
        </pc:sldMkLst>
        <pc:spChg chg="del">
          <ac:chgData name="Jayden Alchin [SSW]" userId="S::jaydenalchin@ssw.com.au::2e301b18-1ae3-48b9-b4b9-4206c22ebca0" providerId="AD" clId="Web-{0D4F1266-F178-6052-1635-A1AFBC7C152A}" dt="2022-10-19T06:28:35.576" v="184"/>
          <ac:spMkLst>
            <pc:docMk/>
            <pc:sldMk cId="1472320227" sldId="340"/>
            <ac:spMk id="3" creationId="{D1132E07-E8F6-3F40-83F5-076985B19E5C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3:39.506" v="299" actId="14100"/>
        <pc:sldMkLst>
          <pc:docMk/>
          <pc:sldMk cId="4215060238" sldId="341"/>
        </pc:sldMkLst>
        <pc:spChg chg="add mod ord">
          <ac:chgData name="Jayden Alchin [SSW]" userId="S::jaydenalchin@ssw.com.au::2e301b18-1ae3-48b9-b4b9-4206c22ebca0" providerId="AD" clId="Web-{0D4F1266-F178-6052-1635-A1AFBC7C152A}" dt="2022-10-19T06:43:17.475" v="294" actId="1076"/>
          <ac:spMkLst>
            <pc:docMk/>
            <pc:sldMk cId="4215060238" sldId="341"/>
            <ac:spMk id="2" creationId="{2E1097A5-0443-E1F8-2916-7A86D402473A}"/>
          </ac:spMkLst>
        </pc:spChg>
        <pc:spChg chg="del mod">
          <ac:chgData name="Jayden Alchin [SSW]" userId="S::jaydenalchin@ssw.com.au::2e301b18-1ae3-48b9-b4b9-4206c22ebca0" providerId="AD" clId="Web-{0D4F1266-F178-6052-1635-A1AFBC7C152A}" dt="2022-10-19T06:42:43.708" v="279"/>
          <ac:spMkLst>
            <pc:docMk/>
            <pc:sldMk cId="4215060238" sldId="341"/>
            <ac:spMk id="3" creationId="{FB99695E-95FB-FA3F-1876-B8DB128C9CA0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43:39.506" v="299" actId="14100"/>
          <ac:spMkLst>
            <pc:docMk/>
            <pc:sldMk cId="4215060238" sldId="341"/>
            <ac:spMk id="4" creationId="{5F1C92A8-C0F1-EA55-7328-4F543B9B0F07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42:46.739" v="281"/>
          <ac:spMkLst>
            <pc:docMk/>
            <pc:sldMk cId="4215060238" sldId="341"/>
            <ac:spMk id="6" creationId="{F9B33F5B-E414-187B-C0CE-708F9C3A7AF3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43:20.084" v="295" actId="1076"/>
          <ac:picMkLst>
            <pc:docMk/>
            <pc:sldMk cId="4215060238" sldId="341"/>
            <ac:picMk id="5" creationId="{B9323073-E5DE-F5D8-08DC-5C08BE2F0A21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4:14.992" v="309" actId="1076"/>
        <pc:sldMkLst>
          <pc:docMk/>
          <pc:sldMk cId="876216847" sldId="342"/>
        </pc:sldMkLst>
        <pc:spChg chg="add mod ord">
          <ac:chgData name="Jayden Alchin [SSW]" userId="S::jaydenalchin@ssw.com.au::2e301b18-1ae3-48b9-b4b9-4206c22ebca0" providerId="AD" clId="Web-{0D4F1266-F178-6052-1635-A1AFBC7C152A}" dt="2022-10-19T06:44:01.741" v="305" actId="20577"/>
          <ac:spMkLst>
            <pc:docMk/>
            <pc:sldMk cId="876216847" sldId="342"/>
            <ac:spMk id="2" creationId="{AC5556BA-E1DC-FB74-E7D3-8C0A4F466F6A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44:03.335" v="306"/>
          <ac:spMkLst>
            <pc:docMk/>
            <pc:sldMk cId="876216847" sldId="342"/>
            <ac:spMk id="3" creationId="{FB99695E-95FB-FA3F-1876-B8DB128C9CA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44:05.585" v="307"/>
          <ac:spMkLst>
            <pc:docMk/>
            <pc:sldMk cId="876216847" sldId="342"/>
            <ac:spMk id="6" creationId="{157030FE-65E1-632E-3310-2E1E6B73DAB5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44:14.992" v="309" actId="1076"/>
          <ac:picMkLst>
            <pc:docMk/>
            <pc:sldMk cId="876216847" sldId="342"/>
            <ac:picMk id="5" creationId="{CF6899BC-8490-1A0E-BE7D-1DA5107D2B05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6:56:48.324" v="388" actId="20577"/>
        <pc:sldMkLst>
          <pc:docMk/>
          <pc:sldMk cId="2251313211" sldId="343"/>
        </pc:sldMkLst>
        <pc:spChg chg="mod">
          <ac:chgData name="Jayden Alchin [SSW]" userId="S::jaydenalchin@ssw.com.au::2e301b18-1ae3-48b9-b4b9-4206c22ebca0" providerId="AD" clId="Web-{0D4F1266-F178-6052-1635-A1AFBC7C152A}" dt="2022-10-19T06:56:48.324" v="388" actId="20577"/>
          <ac:spMkLst>
            <pc:docMk/>
            <pc:sldMk cId="2251313211" sldId="343"/>
            <ac:spMk id="4" creationId="{5F1C92A8-C0F1-EA55-7328-4F543B9B0F07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6:55:10.915" v="369"/>
          <ac:picMkLst>
            <pc:docMk/>
            <pc:sldMk cId="2251313211" sldId="343"/>
            <ac:picMk id="2" creationId="{589D8919-7EE7-7049-8455-8BC3EF686FAD}"/>
          </ac:picMkLst>
        </pc:picChg>
        <pc:picChg chg="add mod">
          <ac:chgData name="Jayden Alchin [SSW]" userId="S::jaydenalchin@ssw.com.au::2e301b18-1ae3-48b9-b4b9-4206c22ebca0" providerId="AD" clId="Web-{0D4F1266-F178-6052-1635-A1AFBC7C152A}" dt="2022-10-19T06:56:32.871" v="385" actId="1076"/>
          <ac:picMkLst>
            <pc:docMk/>
            <pc:sldMk cId="2251313211" sldId="343"/>
            <ac:picMk id="5" creationId="{F8EEFB39-8ED2-1930-D454-C610A7E55045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57:52.388" v="396" actId="1076"/>
        <pc:sldMkLst>
          <pc:docMk/>
          <pc:sldMk cId="1735738094" sldId="344"/>
        </pc:sldMkLst>
        <pc:spChg chg="add del mod ord">
          <ac:chgData name="Jayden Alchin [SSW]" userId="S::jaydenalchin@ssw.com.au::2e301b18-1ae3-48b9-b4b9-4206c22ebca0" providerId="AD" clId="Web-{0D4F1266-F178-6052-1635-A1AFBC7C152A}" dt="2022-10-19T06:57:34.278" v="392"/>
          <ac:spMkLst>
            <pc:docMk/>
            <pc:sldMk cId="1735738094" sldId="344"/>
            <ac:spMk id="2" creationId="{E8A0CF45-671A-AE08-0AF5-A73C495B8FC4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57:52.388" v="396" actId="1076"/>
          <ac:spMkLst>
            <pc:docMk/>
            <pc:sldMk cId="1735738094" sldId="344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57:43.451" v="394" actId="1076"/>
          <ac:picMkLst>
            <pc:docMk/>
            <pc:sldMk cId="1735738094" sldId="344"/>
            <ac:picMk id="3" creationId="{0FA6B2EC-DF7A-68DA-E583-18D8C11C0E96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3:25.897" v="416" actId="20577"/>
        <pc:sldMkLst>
          <pc:docMk/>
          <pc:sldMk cId="983200974" sldId="345"/>
        </pc:sldMkLst>
        <pc:spChg chg="add mod ord">
          <ac:chgData name="Jayden Alchin [SSW]" userId="S::jaydenalchin@ssw.com.au::2e301b18-1ae3-48b9-b4b9-4206c22ebca0" providerId="AD" clId="Web-{0D4F1266-F178-6052-1635-A1AFBC7C152A}" dt="2022-10-19T07:03:13.037" v="406" actId="20577"/>
          <ac:spMkLst>
            <pc:docMk/>
            <pc:sldMk cId="983200974" sldId="345"/>
            <ac:spMk id="2" creationId="{DE9C8429-D12F-EF0F-52AD-EC982D02C176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3:25.897" v="416" actId="20577"/>
          <ac:spMkLst>
            <pc:docMk/>
            <pc:sldMk cId="983200974" sldId="345"/>
            <ac:spMk id="4" creationId="{5F1C92A8-C0F1-EA55-7328-4F543B9B0F07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3:17.491" v="408"/>
          <ac:spMkLst>
            <pc:docMk/>
            <pc:sldMk cId="983200974" sldId="345"/>
            <ac:spMk id="5" creationId="{638A8D9C-B106-483C-A9E0-4288983A87ED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3:14.366" v="407"/>
          <ac:spMkLst>
            <pc:docMk/>
            <pc:sldMk cId="983200974" sldId="345"/>
            <ac:spMk id="6" creationId="{9D570948-E405-7043-80FB-5A3E2A194939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3:23.725" v="414" actId="1076"/>
          <ac:picMkLst>
            <pc:docMk/>
            <pc:sldMk cId="983200974" sldId="345"/>
            <ac:picMk id="3" creationId="{C5BAAF4B-150E-1142-B566-EA8E7C19F649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6:56:26.761" v="384" actId="1076"/>
        <pc:sldMkLst>
          <pc:docMk/>
          <pc:sldMk cId="971695574" sldId="347"/>
        </pc:sldMkLst>
        <pc:spChg chg="mod">
          <ac:chgData name="Jayden Alchin [SSW]" userId="S::jaydenalchin@ssw.com.au::2e301b18-1ae3-48b9-b4b9-4206c22ebca0" providerId="AD" clId="Web-{0D4F1266-F178-6052-1635-A1AFBC7C152A}" dt="2022-10-19T06:56:18.855" v="383" actId="20577"/>
          <ac:spMkLst>
            <pc:docMk/>
            <pc:sldMk cId="971695574" sldId="347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56:26.761" v="384" actId="1076"/>
          <ac:picMkLst>
            <pc:docMk/>
            <pc:sldMk cId="971695574" sldId="347"/>
            <ac:picMk id="3" creationId="{4AB4C52C-B11B-D2D6-0C87-D0F16A0453D7}"/>
          </ac:picMkLst>
        </pc:picChg>
      </pc:sldChg>
      <pc:sldChg chg="addSp delSp">
        <pc:chgData name="Jayden Alchin [SSW]" userId="S::jaydenalchin@ssw.com.au::2e301b18-1ae3-48b9-b4b9-4206c22ebca0" providerId="AD" clId="Web-{0D4F1266-F178-6052-1635-A1AFBC7C152A}" dt="2022-10-19T06:57:13.715" v="390"/>
        <pc:sldMkLst>
          <pc:docMk/>
          <pc:sldMk cId="3437408524" sldId="348"/>
        </pc:sldMkLst>
        <pc:picChg chg="add">
          <ac:chgData name="Jayden Alchin [SSW]" userId="S::jaydenalchin@ssw.com.au::2e301b18-1ae3-48b9-b4b9-4206c22ebca0" providerId="AD" clId="Web-{0D4F1266-F178-6052-1635-A1AFBC7C152A}" dt="2022-10-19T06:57:13.715" v="390"/>
          <ac:picMkLst>
            <pc:docMk/>
            <pc:sldMk cId="3437408524" sldId="348"/>
            <ac:picMk id="3" creationId="{AEF495A4-3F13-3C93-1F77-8E98E0BC64CA}"/>
          </ac:picMkLst>
        </pc:picChg>
        <pc:picChg chg="del">
          <ac:chgData name="Jayden Alchin [SSW]" userId="S::jaydenalchin@ssw.com.au::2e301b18-1ae3-48b9-b4b9-4206c22ebca0" providerId="AD" clId="Web-{0D4F1266-F178-6052-1635-A1AFBC7C152A}" dt="2022-10-19T06:57:11.653" v="389"/>
          <ac:picMkLst>
            <pc:docMk/>
            <pc:sldMk cId="3437408524" sldId="348"/>
            <ac:picMk id="5" creationId="{231E7BC9-AC28-7061-4E59-8C9ECD830E4D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4:06.789" v="436" actId="1076"/>
        <pc:sldMkLst>
          <pc:docMk/>
          <pc:sldMk cId="4204152916" sldId="350"/>
        </pc:sldMkLst>
        <pc:spChg chg="add mod ord">
          <ac:chgData name="Jayden Alchin [SSW]" userId="S::jaydenalchin@ssw.com.au::2e301b18-1ae3-48b9-b4b9-4206c22ebca0" providerId="AD" clId="Web-{0D4F1266-F178-6052-1635-A1AFBC7C152A}" dt="2022-10-19T07:03:54.804" v="432" actId="20577"/>
          <ac:spMkLst>
            <pc:docMk/>
            <pc:sldMk cId="4204152916" sldId="350"/>
            <ac:spMk id="2" creationId="{24ED5805-57D1-2B7F-FE72-876741F1920D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3:56.351" v="433"/>
          <ac:spMkLst>
            <pc:docMk/>
            <pc:sldMk cId="4204152916" sldId="350"/>
            <ac:spMk id="4" creationId="{48F10865-EDA6-4F46-0476-8B9293ECDB2D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3:59.210" v="434"/>
          <ac:spMkLst>
            <pc:docMk/>
            <pc:sldMk cId="4204152916" sldId="350"/>
            <ac:spMk id="5" creationId="{638A8D9C-B106-483C-A9E0-4288983A87ED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4:06.789" v="436" actId="1076"/>
          <ac:spMkLst>
            <pc:docMk/>
            <pc:sldMk cId="4204152916" sldId="350"/>
            <ac:spMk id="6" creationId="{B0826AB1-CF48-BBB1-BC18-585E8F6E2E04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4:02.257" v="435" actId="14100"/>
          <ac:picMkLst>
            <pc:docMk/>
            <pc:sldMk cId="4204152916" sldId="350"/>
            <ac:picMk id="3" creationId="{8DDB8D05-B051-A5EF-2202-2D90879E2553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5:19.588" v="448" actId="1076"/>
        <pc:sldMkLst>
          <pc:docMk/>
          <pc:sldMk cId="790398777" sldId="351"/>
        </pc:sldMkLst>
        <pc:spChg chg="del">
          <ac:chgData name="Jayden Alchin [SSW]" userId="S::jaydenalchin@ssw.com.au::2e301b18-1ae3-48b9-b4b9-4206c22ebca0" providerId="AD" clId="Web-{0D4F1266-F178-6052-1635-A1AFBC7C152A}" dt="2022-10-19T07:04:50.181" v="437"/>
          <ac:spMkLst>
            <pc:docMk/>
            <pc:sldMk cId="790398777" sldId="351"/>
            <ac:spMk id="5" creationId="{638A8D9C-B106-483C-A9E0-4288983A87ED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5:17.541" v="447" actId="1076"/>
          <ac:spMkLst>
            <pc:docMk/>
            <pc:sldMk cId="790398777" sldId="351"/>
            <ac:spMk id="6" creationId="{B0826AB1-CF48-BBB1-BC18-585E8F6E2E04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5:06.431" v="442"/>
          <ac:spMkLst>
            <pc:docMk/>
            <pc:sldMk cId="790398777" sldId="351"/>
            <ac:spMk id="7" creationId="{4A6B8EE9-62D8-C719-9BF5-01600D6A26F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5:08.462" v="443"/>
          <ac:spMkLst>
            <pc:docMk/>
            <pc:sldMk cId="790398777" sldId="351"/>
            <ac:spMk id="8" creationId="{34714635-64DC-D14A-54D3-5CD09865210B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7:04:55.056" v="438"/>
          <ac:picMkLst>
            <pc:docMk/>
            <pc:sldMk cId="790398777" sldId="351"/>
            <ac:picMk id="2" creationId="{589D8919-7EE7-7049-8455-8BC3EF686FAD}"/>
          </ac:picMkLst>
        </pc:picChg>
        <pc:picChg chg="add mod">
          <ac:chgData name="Jayden Alchin [SSW]" userId="S::jaydenalchin@ssw.com.au::2e301b18-1ae3-48b9-b4b9-4206c22ebca0" providerId="AD" clId="Web-{0D4F1266-F178-6052-1635-A1AFBC7C152A}" dt="2022-10-19T07:05:19.588" v="448" actId="1076"/>
          <ac:picMkLst>
            <pc:docMk/>
            <pc:sldMk cId="790398777" sldId="351"/>
            <ac:picMk id="4" creationId="{D0A4CF0D-A4BE-A425-3216-BCBB6A1BC8B2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6:06.886" v="467" actId="1076"/>
        <pc:sldMkLst>
          <pc:docMk/>
          <pc:sldMk cId="4196202647" sldId="352"/>
        </pc:sldMkLst>
        <pc:spChg chg="add mod ord">
          <ac:chgData name="Jayden Alchin [SSW]" userId="S::jaydenalchin@ssw.com.au::2e301b18-1ae3-48b9-b4b9-4206c22ebca0" providerId="AD" clId="Web-{0D4F1266-F178-6052-1635-A1AFBC7C152A}" dt="2022-10-19T07:05:34.369" v="457" actId="20577"/>
          <ac:spMkLst>
            <pc:docMk/>
            <pc:sldMk cId="4196202647" sldId="352"/>
            <ac:spMk id="2" creationId="{103584AD-0134-68A0-2CAA-A26D9B1789E9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5:39.510" v="459"/>
          <ac:spMkLst>
            <pc:docMk/>
            <pc:sldMk cId="4196202647" sldId="352"/>
            <ac:spMk id="4" creationId="{EC535BB9-EFBF-F4CA-12AA-5CAD286A2413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5:38.182" v="458"/>
          <ac:spMkLst>
            <pc:docMk/>
            <pc:sldMk cId="4196202647" sldId="352"/>
            <ac:spMk id="5" creationId="{638A8D9C-B106-483C-A9E0-4288983A87ED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6:03.542" v="466" actId="1076"/>
          <ac:spMkLst>
            <pc:docMk/>
            <pc:sldMk cId="4196202647" sldId="352"/>
            <ac:spMk id="6" creationId="{B0826AB1-CF48-BBB1-BC18-585E8F6E2E04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6:06.886" v="467" actId="1076"/>
          <ac:picMkLst>
            <pc:docMk/>
            <pc:sldMk cId="4196202647" sldId="352"/>
            <ac:picMk id="3" creationId="{F260D19C-CA4A-2147-DF62-AA1109435422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9:06.797" v="541" actId="1076"/>
        <pc:sldMkLst>
          <pc:docMk/>
          <pc:sldMk cId="135666766" sldId="353"/>
        </pc:sldMkLst>
        <pc:spChg chg="add mod ord">
          <ac:chgData name="Jayden Alchin [SSW]" userId="S::jaydenalchin@ssw.com.au::2e301b18-1ae3-48b9-b4b9-4206c22ebca0" providerId="AD" clId="Web-{0D4F1266-F178-6052-1635-A1AFBC7C152A}" dt="2022-10-19T07:08:37.765" v="530" actId="20577"/>
          <ac:spMkLst>
            <pc:docMk/>
            <pc:sldMk cId="135666766" sldId="353"/>
            <ac:spMk id="3" creationId="{953CFB1C-DD80-01D6-EE33-710A1251F62D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8:38.983" v="531"/>
          <ac:spMkLst>
            <pc:docMk/>
            <pc:sldMk cId="135666766" sldId="353"/>
            <ac:spMk id="4" creationId="{8A9FF8A0-DD17-94C1-7076-82B87058FCBD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8:40.858" v="532"/>
          <ac:spMkLst>
            <pc:docMk/>
            <pc:sldMk cId="135666766" sldId="353"/>
            <ac:spMk id="5" creationId="{638A8D9C-B106-483C-A9E0-4288983A87ED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8:56.859" v="537" actId="1076"/>
          <ac:spMkLst>
            <pc:docMk/>
            <pc:sldMk cId="135666766" sldId="353"/>
            <ac:spMk id="6" creationId="{B0826AB1-CF48-BBB1-BC18-585E8F6E2E04}"/>
          </ac:spMkLst>
        </pc:spChg>
        <pc:picChg chg="del mod">
          <ac:chgData name="Jayden Alchin [SSW]" userId="S::jaydenalchin@ssw.com.au::2e301b18-1ae3-48b9-b4b9-4206c22ebca0" providerId="AD" clId="Web-{0D4F1266-F178-6052-1635-A1AFBC7C152A}" dt="2022-10-19T07:08:48.327" v="534"/>
          <ac:picMkLst>
            <pc:docMk/>
            <pc:sldMk cId="135666766" sldId="353"/>
            <ac:picMk id="2" creationId="{589D8919-7EE7-7049-8455-8BC3EF686FAD}"/>
          </ac:picMkLst>
        </pc:picChg>
        <pc:picChg chg="add mod">
          <ac:chgData name="Jayden Alchin [SSW]" userId="S::jaydenalchin@ssw.com.au::2e301b18-1ae3-48b9-b4b9-4206c22ebca0" providerId="AD" clId="Web-{0D4F1266-F178-6052-1635-A1AFBC7C152A}" dt="2022-10-19T07:09:06.797" v="541" actId="1076"/>
          <ac:picMkLst>
            <pc:docMk/>
            <pc:sldMk cId="135666766" sldId="353"/>
            <ac:picMk id="8" creationId="{80D60246-1C9A-DD30-7FF2-0F580F64F071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1:55.645" v="590" actId="14100"/>
        <pc:sldMkLst>
          <pc:docMk/>
          <pc:sldMk cId="3617111056" sldId="354"/>
        </pc:sldMkLst>
        <pc:spChg chg="add mod ord">
          <ac:chgData name="Jayden Alchin [SSW]" userId="S::jaydenalchin@ssw.com.au::2e301b18-1ae3-48b9-b4b9-4206c22ebca0" providerId="AD" clId="Web-{0D4F1266-F178-6052-1635-A1AFBC7C152A}" dt="2022-10-19T07:11:50.442" v="587" actId="20577"/>
          <ac:spMkLst>
            <pc:docMk/>
            <pc:sldMk cId="3617111056" sldId="354"/>
            <ac:spMk id="2" creationId="{187721CD-034B-8DD7-3479-ACAD277B6D4C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11:52.895" v="588"/>
          <ac:spMkLst>
            <pc:docMk/>
            <pc:sldMk cId="3617111056" sldId="354"/>
            <ac:spMk id="4" creationId="{3F04A0AB-4F9C-F5AC-38E4-B85A9185101E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11:53.473" v="589"/>
          <ac:spMkLst>
            <pc:docMk/>
            <pc:sldMk cId="3617111056" sldId="354"/>
            <ac:spMk id="5" creationId="{638A8D9C-B106-483C-A9E0-4288983A87ED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1:55.645" v="590" actId="14100"/>
          <ac:picMkLst>
            <pc:docMk/>
            <pc:sldMk cId="3617111056" sldId="354"/>
            <ac:picMk id="3" creationId="{CA137031-1269-0A1B-EA7B-F65BE7810CCD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9:47.095" v="554" actId="1076"/>
        <pc:sldMkLst>
          <pc:docMk/>
          <pc:sldMk cId="1278073785" sldId="355"/>
        </pc:sldMkLst>
        <pc:spChg chg="add mod ord">
          <ac:chgData name="Jayden Alchin [SSW]" userId="S::jaydenalchin@ssw.com.au::2e301b18-1ae3-48b9-b4b9-4206c22ebca0" providerId="AD" clId="Web-{0D4F1266-F178-6052-1635-A1AFBC7C152A}" dt="2022-10-19T07:09:28.485" v="545" actId="20577"/>
          <ac:spMkLst>
            <pc:docMk/>
            <pc:sldMk cId="1278073785" sldId="355"/>
            <ac:spMk id="3" creationId="{03472CF6-2810-954E-5DF6-C3D51B4DE0E4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9:30.344" v="546"/>
          <ac:spMkLst>
            <pc:docMk/>
            <pc:sldMk cId="1278073785" sldId="355"/>
            <ac:spMk id="4" creationId="{46853E21-BE34-4324-EE90-6B830E333F06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9:31.829" v="547"/>
          <ac:spMkLst>
            <pc:docMk/>
            <pc:sldMk cId="1278073785" sldId="355"/>
            <ac:spMk id="5" creationId="{638A8D9C-B106-483C-A9E0-4288983A87ED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09:47.095" v="554" actId="1076"/>
          <ac:spMkLst>
            <pc:docMk/>
            <pc:sldMk cId="1278073785" sldId="355"/>
            <ac:spMk id="6" creationId="{B0826AB1-CF48-BBB1-BC18-585E8F6E2E04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9:36.751" v="548" actId="14100"/>
          <ac:picMkLst>
            <pc:docMk/>
            <pc:sldMk cId="1278073785" sldId="355"/>
            <ac:picMk id="2" creationId="{589D8919-7EE7-7049-8455-8BC3EF686FAD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7:12:58.006" v="620" actId="20577"/>
        <pc:sldMkLst>
          <pc:docMk/>
          <pc:sldMk cId="826475195" sldId="356"/>
        </pc:sldMkLst>
        <pc:spChg chg="mod">
          <ac:chgData name="Jayden Alchin [SSW]" userId="S::jaydenalchin@ssw.com.au::2e301b18-1ae3-48b9-b4b9-4206c22ebca0" providerId="AD" clId="Web-{0D4F1266-F178-6052-1635-A1AFBC7C152A}" dt="2022-10-19T07:12:58.006" v="620" actId="20577"/>
          <ac:spMkLst>
            <pc:docMk/>
            <pc:sldMk cId="826475195" sldId="356"/>
            <ac:spMk id="4" creationId="{5F1C92A8-C0F1-EA55-7328-4F543B9B0F07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4:31.133" v="645" actId="14100"/>
        <pc:sldMkLst>
          <pc:docMk/>
          <pc:sldMk cId="1494552462" sldId="357"/>
        </pc:sldMkLst>
        <pc:spChg chg="add del mod ord">
          <ac:chgData name="Jayden Alchin [SSW]" userId="S::jaydenalchin@ssw.com.au::2e301b18-1ae3-48b9-b4b9-4206c22ebca0" providerId="AD" clId="Web-{0D4F1266-F178-6052-1635-A1AFBC7C152A}" dt="2022-10-19T07:14:23.821" v="642"/>
          <ac:spMkLst>
            <pc:docMk/>
            <pc:sldMk cId="1494552462" sldId="357"/>
            <ac:spMk id="3" creationId="{617FC6D1-444D-BEC1-903D-DC92AF344167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14:31.133" v="645" actId="14100"/>
          <ac:spMkLst>
            <pc:docMk/>
            <pc:sldMk cId="1494552462" sldId="357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4:27.133" v="644" actId="1076"/>
          <ac:picMkLst>
            <pc:docMk/>
            <pc:sldMk cId="1494552462" sldId="357"/>
            <ac:picMk id="2" creationId="{589D8919-7EE7-7049-8455-8BC3EF686FAD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7:13:02.975" v="625" actId="20577"/>
        <pc:sldMkLst>
          <pc:docMk/>
          <pc:sldMk cId="1432517611" sldId="358"/>
        </pc:sldMkLst>
        <pc:spChg chg="mod">
          <ac:chgData name="Jayden Alchin [SSW]" userId="S::jaydenalchin@ssw.com.au::2e301b18-1ae3-48b9-b4b9-4206c22ebca0" providerId="AD" clId="Web-{0D4F1266-F178-6052-1635-A1AFBC7C152A}" dt="2022-10-19T07:13:02.975" v="625" actId="20577"/>
          <ac:spMkLst>
            <pc:docMk/>
            <pc:sldMk cId="1432517611" sldId="358"/>
            <ac:spMk id="4" creationId="{5F1C92A8-C0F1-EA55-7328-4F543B9B0F07}"/>
          </ac:spMkLst>
        </pc:spChg>
      </pc:sldChg>
      <pc:sldChg chg="modSp">
        <pc:chgData name="Jayden Alchin [SSW]" userId="S::jaydenalchin@ssw.com.au::2e301b18-1ae3-48b9-b4b9-4206c22ebca0" providerId="AD" clId="Web-{0D4F1266-F178-6052-1635-A1AFBC7C152A}" dt="2022-10-19T07:13:04.990" v="628" actId="20577"/>
        <pc:sldMkLst>
          <pc:docMk/>
          <pc:sldMk cId="554580548" sldId="359"/>
        </pc:sldMkLst>
        <pc:spChg chg="mod">
          <ac:chgData name="Jayden Alchin [SSW]" userId="S::jaydenalchin@ssw.com.au::2e301b18-1ae3-48b9-b4b9-4206c22ebca0" providerId="AD" clId="Web-{0D4F1266-F178-6052-1635-A1AFBC7C152A}" dt="2022-10-19T07:13:04.990" v="628" actId="20577"/>
          <ac:spMkLst>
            <pc:docMk/>
            <pc:sldMk cId="554580548" sldId="359"/>
            <ac:spMk id="4" creationId="{5F1C92A8-C0F1-EA55-7328-4F543B9B0F07}"/>
          </ac:spMkLst>
        </pc:spChg>
      </pc:sldChg>
      <pc:sldChg chg="modSp">
        <pc:chgData name="Jayden Alchin [SSW]" userId="S::jaydenalchin@ssw.com.au::2e301b18-1ae3-48b9-b4b9-4206c22ebca0" providerId="AD" clId="Web-{0D4F1266-F178-6052-1635-A1AFBC7C152A}" dt="2022-10-19T07:13:06.303" v="630" actId="20577"/>
        <pc:sldMkLst>
          <pc:docMk/>
          <pc:sldMk cId="3164207611" sldId="360"/>
        </pc:sldMkLst>
        <pc:spChg chg="mod">
          <ac:chgData name="Jayden Alchin [SSW]" userId="S::jaydenalchin@ssw.com.au::2e301b18-1ae3-48b9-b4b9-4206c22ebca0" providerId="AD" clId="Web-{0D4F1266-F178-6052-1635-A1AFBC7C152A}" dt="2022-10-19T07:13:06.303" v="630" actId="20577"/>
          <ac:spMkLst>
            <pc:docMk/>
            <pc:sldMk cId="3164207611" sldId="360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1:33.566" v="580" actId="1076"/>
          <ac:picMkLst>
            <pc:docMk/>
            <pc:sldMk cId="3164207611" sldId="360"/>
            <ac:picMk id="2" creationId="{589D8919-7EE7-7049-8455-8BC3EF686FAD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6:46:39.792" v="325" actId="1076"/>
        <pc:sldMkLst>
          <pc:docMk/>
          <pc:sldMk cId="1694524483" sldId="362"/>
        </pc:sldMkLst>
        <pc:spChg chg="mod">
          <ac:chgData name="Jayden Alchin [SSW]" userId="S::jaydenalchin@ssw.com.au::2e301b18-1ae3-48b9-b4b9-4206c22ebca0" providerId="AD" clId="Web-{0D4F1266-F178-6052-1635-A1AFBC7C152A}" dt="2022-10-19T06:46:39.792" v="325" actId="1076"/>
          <ac:spMkLst>
            <pc:docMk/>
            <pc:sldMk cId="1694524483" sldId="362"/>
            <ac:spMk id="3" creationId="{53D5491A-8A03-538F-1351-D27B228E4889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46:35.949" v="324" actId="1076"/>
          <ac:picMkLst>
            <pc:docMk/>
            <pc:sldMk cId="1694524483" sldId="362"/>
            <ac:picMk id="2" creationId="{010EA5A3-528F-4446-9848-0471E4DD739D}"/>
          </ac:picMkLst>
        </pc:picChg>
        <pc:picChg chg="add del">
          <ac:chgData name="Jayden Alchin [SSW]" userId="S::jaydenalchin@ssw.com.au::2e301b18-1ae3-48b9-b4b9-4206c22ebca0" providerId="AD" clId="Web-{0D4F1266-F178-6052-1635-A1AFBC7C152A}" dt="2022-10-19T06:46:11.057" v="315"/>
          <ac:picMkLst>
            <pc:docMk/>
            <pc:sldMk cId="1694524483" sldId="362"/>
            <ac:picMk id="5" creationId="{090C7797-0EAD-52FB-2314-E9708A991D8D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7:12:50.193" v="612" actId="20577"/>
        <pc:sldMkLst>
          <pc:docMk/>
          <pc:sldMk cId="3092166067" sldId="363"/>
        </pc:sldMkLst>
        <pc:spChg chg="mod">
          <ac:chgData name="Jayden Alchin [SSW]" userId="S::jaydenalchin@ssw.com.au::2e301b18-1ae3-48b9-b4b9-4206c22ebca0" providerId="AD" clId="Web-{0D4F1266-F178-6052-1635-A1AFBC7C152A}" dt="2022-10-19T07:12:50.193" v="612" actId="20577"/>
          <ac:spMkLst>
            <pc:docMk/>
            <pc:sldMk cId="3092166067" sldId="363"/>
            <ac:spMk id="4" creationId="{5F1C92A8-C0F1-EA55-7328-4F543B9B0F07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4:40.384" v="647" actId="1076"/>
        <pc:sldMkLst>
          <pc:docMk/>
          <pc:sldMk cId="3571504774" sldId="364"/>
        </pc:sldMkLst>
        <pc:spChg chg="add del mod ord">
          <ac:chgData name="Jayden Alchin [SSW]" userId="S::jaydenalchin@ssw.com.au::2e301b18-1ae3-48b9-b4b9-4206c22ebca0" providerId="AD" clId="Web-{0D4F1266-F178-6052-1635-A1AFBC7C152A}" dt="2022-10-19T07:14:04.445" v="639"/>
          <ac:spMkLst>
            <pc:docMk/>
            <pc:sldMk cId="3571504774" sldId="364"/>
            <ac:spMk id="2" creationId="{1E566AE1-FAD4-8FA9-2BC0-B44EDC22525B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14:40.384" v="647" actId="1076"/>
          <ac:spMkLst>
            <pc:docMk/>
            <pc:sldMk cId="3571504774" sldId="364"/>
            <ac:spMk id="4" creationId="{5F1C92A8-C0F1-EA55-7328-4F543B9B0F07}"/>
          </ac:spMkLst>
        </pc:spChg>
      </pc:sldChg>
      <pc:sldChg chg="modSp">
        <pc:chgData name="Jayden Alchin [SSW]" userId="S::jaydenalchin@ssw.com.au::2e301b18-1ae3-48b9-b4b9-4206c22ebca0" providerId="AD" clId="Web-{0D4F1266-F178-6052-1635-A1AFBC7C152A}" dt="2022-10-19T07:12:54.990" v="617" actId="20577"/>
        <pc:sldMkLst>
          <pc:docMk/>
          <pc:sldMk cId="1304561789" sldId="365"/>
        </pc:sldMkLst>
        <pc:spChg chg="mod">
          <ac:chgData name="Jayden Alchin [SSW]" userId="S::jaydenalchin@ssw.com.au::2e301b18-1ae3-48b9-b4b9-4206c22ebca0" providerId="AD" clId="Web-{0D4F1266-F178-6052-1635-A1AFBC7C152A}" dt="2022-10-19T07:12:54.990" v="617" actId="20577"/>
          <ac:spMkLst>
            <pc:docMk/>
            <pc:sldMk cId="1304561789" sldId="365"/>
            <ac:spMk id="4" creationId="{5F1C92A8-C0F1-EA55-7328-4F543B9B0F07}"/>
          </ac:spMkLst>
        </pc:spChg>
      </pc:sldChg>
      <pc:sldChg chg="modSp">
        <pc:chgData name="Jayden Alchin [SSW]" userId="S::jaydenalchin@ssw.com.au::2e301b18-1ae3-48b9-b4b9-4206c22ebca0" providerId="AD" clId="Web-{0D4F1266-F178-6052-1635-A1AFBC7C152A}" dt="2022-10-19T07:11:27.207" v="577" actId="1076"/>
        <pc:sldMkLst>
          <pc:docMk/>
          <pc:sldMk cId="3578104731" sldId="366"/>
        </pc:sldMkLst>
        <pc:picChg chg="mod">
          <ac:chgData name="Jayden Alchin [SSW]" userId="S::jaydenalchin@ssw.com.au::2e301b18-1ae3-48b9-b4b9-4206c22ebca0" providerId="AD" clId="Web-{0D4F1266-F178-6052-1635-A1AFBC7C152A}" dt="2022-10-19T07:11:27.207" v="577" actId="1076"/>
          <ac:picMkLst>
            <pc:docMk/>
            <pc:sldMk cId="3578104731" sldId="366"/>
            <ac:picMk id="2" creationId="{EE22339A-A49E-62E2-D37B-611E42527FEF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7:13:16.852" v="634" actId="20577"/>
        <pc:sldMkLst>
          <pc:docMk/>
          <pc:sldMk cId="99895189" sldId="367"/>
        </pc:sldMkLst>
        <pc:spChg chg="mod">
          <ac:chgData name="Jayden Alchin [SSW]" userId="S::jaydenalchin@ssw.com.au::2e301b18-1ae3-48b9-b4b9-4206c22ebca0" providerId="AD" clId="Web-{0D4F1266-F178-6052-1635-A1AFBC7C152A}" dt="2022-10-19T07:13:16.852" v="634" actId="20577"/>
          <ac:spMkLst>
            <pc:docMk/>
            <pc:sldMk cId="99895189" sldId="367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1:14.909" v="575" actId="1076"/>
          <ac:picMkLst>
            <pc:docMk/>
            <pc:sldMk cId="99895189" sldId="367"/>
            <ac:picMk id="2" creationId="{589D8919-7EE7-7049-8455-8BC3EF686FAD}"/>
          </ac:picMkLst>
        </pc:picChg>
      </pc:sldChg>
      <pc:sldChg chg="addSp delSp modSp">
        <pc:chgData name="Jayden Alchin [SSW]" userId="S::jaydenalchin@ssw.com.au::2e301b18-1ae3-48b9-b4b9-4206c22ebca0" providerId="AD" clId="Web-{0D4F1266-F178-6052-1635-A1AFBC7C152A}" dt="2022-10-19T05:09:50.831" v="113" actId="1076"/>
        <pc:sldMkLst>
          <pc:docMk/>
          <pc:sldMk cId="2903090032" sldId="368"/>
        </pc:sldMkLst>
        <pc:spChg chg="mod">
          <ac:chgData name="Jayden Alchin [SSW]" userId="S::jaydenalchin@ssw.com.au::2e301b18-1ae3-48b9-b4b9-4206c22ebca0" providerId="AD" clId="Web-{0D4F1266-F178-6052-1635-A1AFBC7C152A}" dt="2022-10-19T05:09:41.487" v="109" actId="1076"/>
          <ac:spMkLst>
            <pc:docMk/>
            <pc:sldMk cId="2903090032" sldId="368"/>
            <ac:spMk id="10" creationId="{D31D8E53-2E4B-D6BB-DDF1-56E7D4530EFC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5:09:45.081" v="110" actId="1076"/>
          <ac:spMkLst>
            <pc:docMk/>
            <pc:sldMk cId="2903090032" sldId="368"/>
            <ac:spMk id="11" creationId="{9DE45053-2AA1-DB18-EB6A-F8FFF25EFC94}"/>
          </ac:spMkLst>
        </pc:spChg>
        <pc:picChg chg="del">
          <ac:chgData name="Jayden Alchin [SSW]" userId="S::jaydenalchin@ssw.com.au::2e301b18-1ae3-48b9-b4b9-4206c22ebca0" providerId="AD" clId="Web-{0D4F1266-F178-6052-1635-A1AFBC7C152A}" dt="2022-10-19T05:09:47.065" v="111"/>
          <ac:picMkLst>
            <pc:docMk/>
            <pc:sldMk cId="2903090032" sldId="368"/>
            <ac:picMk id="2" creationId="{010EA5A3-528F-4446-9848-0471E4DD739D}"/>
          </ac:picMkLst>
        </pc:picChg>
        <pc:picChg chg="add mod">
          <ac:chgData name="Jayden Alchin [SSW]" userId="S::jaydenalchin@ssw.com.au::2e301b18-1ae3-48b9-b4b9-4206c22ebca0" providerId="AD" clId="Web-{0D4F1266-F178-6052-1635-A1AFBC7C152A}" dt="2022-10-19T05:09:50.831" v="113" actId="1076"/>
          <ac:picMkLst>
            <pc:docMk/>
            <pc:sldMk cId="2903090032" sldId="368"/>
            <ac:picMk id="4" creationId="{660C7B3B-A2F2-69B5-60B7-0B187301CB13}"/>
          </ac:picMkLst>
        </pc:picChg>
      </pc:sldChg>
      <pc:sldChg chg="modSp">
        <pc:chgData name="Jayden Alchin [SSW]" userId="S::jaydenalchin@ssw.com.au::2e301b18-1ae3-48b9-b4b9-4206c22ebca0" providerId="AD" clId="Web-{0D4F1266-F178-6052-1635-A1AFBC7C152A}" dt="2022-10-19T06:44:23.711" v="312" actId="1076"/>
        <pc:sldMkLst>
          <pc:docMk/>
          <pc:sldMk cId="92340370" sldId="369"/>
        </pc:sldMkLst>
        <pc:picChg chg="mod">
          <ac:chgData name="Jayden Alchin [SSW]" userId="S::jaydenalchin@ssw.com.au::2e301b18-1ae3-48b9-b4b9-4206c22ebca0" providerId="AD" clId="Web-{0D4F1266-F178-6052-1635-A1AFBC7C152A}" dt="2022-10-19T06:44:23.711" v="312" actId="1076"/>
          <ac:picMkLst>
            <pc:docMk/>
            <pc:sldMk cId="92340370" sldId="369"/>
            <ac:picMk id="3" creationId="{6D62C291-D0F2-AC42-8C22-C9A15D21FF78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1:41.660" v="259" actId="14100"/>
        <pc:sldMkLst>
          <pc:docMk/>
          <pc:sldMk cId="196980862" sldId="370"/>
        </pc:sldMkLst>
        <pc:spChg chg="add del mod ord">
          <ac:chgData name="Jayden Alchin [SSW]" userId="S::jaydenalchin@ssw.com.au::2e301b18-1ae3-48b9-b4b9-4206c22ebca0" providerId="AD" clId="Web-{0D4F1266-F178-6052-1635-A1AFBC7C152A}" dt="2022-10-19T06:41:33.081" v="255"/>
          <ac:spMkLst>
            <pc:docMk/>
            <pc:sldMk cId="196980862" sldId="370"/>
            <ac:spMk id="2" creationId="{F71F69D8-E1C9-31CB-511A-91194183D8F8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41:41.660" v="259" actId="14100"/>
          <ac:spMkLst>
            <pc:docMk/>
            <pc:sldMk cId="196980862" sldId="370"/>
            <ac:spMk id="4" creationId="{5F1C92A8-C0F1-EA55-7328-4F543B9B0F07}"/>
          </ac:spMkLst>
        </pc:spChg>
      </pc:sldChg>
      <pc:sldChg chg="delSp modSp">
        <pc:chgData name="Jayden Alchin [SSW]" userId="S::jaydenalchin@ssw.com.au::2e301b18-1ae3-48b9-b4b9-4206c22ebca0" providerId="AD" clId="Web-{0D4F1266-F178-6052-1635-A1AFBC7C152A}" dt="2022-10-19T07:03:40.366" v="418" actId="1076"/>
        <pc:sldMkLst>
          <pc:docMk/>
          <pc:sldMk cId="3935983071" sldId="373"/>
        </pc:sldMkLst>
        <pc:spChg chg="del">
          <ac:chgData name="Jayden Alchin [SSW]" userId="S::jaydenalchin@ssw.com.au::2e301b18-1ae3-48b9-b4b9-4206c22ebca0" providerId="AD" clId="Web-{0D4F1266-F178-6052-1635-A1AFBC7C152A}" dt="2022-10-19T07:03:35.679" v="417"/>
          <ac:spMkLst>
            <pc:docMk/>
            <pc:sldMk cId="3935983071" sldId="373"/>
            <ac:spMk id="5" creationId="{638A8D9C-B106-483C-A9E0-4288983A87ED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3:40.366" v="418" actId="1076"/>
          <ac:picMkLst>
            <pc:docMk/>
            <pc:sldMk cId="3935983071" sldId="373"/>
            <ac:picMk id="3" creationId="{2B49FB53-1450-632A-4960-B0D69587886D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8:15.655" v="519" actId="1076"/>
        <pc:sldMkLst>
          <pc:docMk/>
          <pc:sldMk cId="435975750" sldId="374"/>
        </pc:sldMkLst>
        <pc:spChg chg="add mod ord">
          <ac:chgData name="Jayden Alchin [SSW]" userId="S::jaydenalchin@ssw.com.au::2e301b18-1ae3-48b9-b4b9-4206c22ebca0" providerId="AD" clId="Web-{0D4F1266-F178-6052-1635-A1AFBC7C152A}" dt="2022-10-19T07:08:10.280" v="517" actId="20577"/>
          <ac:spMkLst>
            <pc:docMk/>
            <pc:sldMk cId="435975750" sldId="374"/>
            <ac:spMk id="2" creationId="{CC1845A1-3E21-D37D-C086-F2B2A283C675}"/>
          </ac:spMkLst>
        </pc:spChg>
        <pc:spChg chg="del mod">
          <ac:chgData name="Jayden Alchin [SSW]" userId="S::jaydenalchin@ssw.com.au::2e301b18-1ae3-48b9-b4b9-4206c22ebca0" providerId="AD" clId="Web-{0D4F1266-F178-6052-1635-A1AFBC7C152A}" dt="2022-10-19T07:08:12.826" v="518"/>
          <ac:spMkLst>
            <pc:docMk/>
            <pc:sldMk cId="435975750" sldId="374"/>
            <ac:spMk id="3" creationId="{F0C8ECD8-B118-646A-3BF7-28C4C2714A7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8:07.061" v="510"/>
          <ac:spMkLst>
            <pc:docMk/>
            <pc:sldMk cId="435975750" sldId="374"/>
            <ac:spMk id="4" creationId="{6727C535-9D9A-8759-E7E1-F8C0D79D333C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8:15.655" v="519" actId="1076"/>
          <ac:picMkLst>
            <pc:docMk/>
            <pc:sldMk cId="435975750" sldId="374"/>
            <ac:picMk id="1026" creationId="{E4236BBF-E60C-E5E7-52C7-BCF67DB9C06A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9:14.641" v="542" actId="1076"/>
        <pc:sldMkLst>
          <pc:docMk/>
          <pc:sldMk cId="1869475646" sldId="375"/>
        </pc:sldMkLst>
        <pc:spChg chg="add mod ord">
          <ac:chgData name="Jayden Alchin [SSW]" userId="S::jaydenalchin@ssw.com.au::2e301b18-1ae3-48b9-b4b9-4206c22ebca0" providerId="AD" clId="Web-{0D4F1266-F178-6052-1635-A1AFBC7C152A}" dt="2022-10-19T07:07:37.779" v="503" actId="20577"/>
          <ac:spMkLst>
            <pc:docMk/>
            <pc:sldMk cId="1869475646" sldId="375"/>
            <ac:spMk id="2" creationId="{1BFA3BCB-043C-654C-EC69-4B148E605D0B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7:07:42.060" v="505"/>
          <ac:spMkLst>
            <pc:docMk/>
            <pc:sldMk cId="1869475646" sldId="375"/>
            <ac:spMk id="3" creationId="{F0C8ECD8-B118-646A-3BF7-28C4C2714A7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7:39.576" v="504"/>
          <ac:spMkLst>
            <pc:docMk/>
            <pc:sldMk cId="1869475646" sldId="375"/>
            <ac:spMk id="4" creationId="{00BF99CE-021A-477F-1444-28C17BA3D2C0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9:14.641" v="542" actId="1076"/>
          <ac:picMkLst>
            <pc:docMk/>
            <pc:sldMk cId="1869475646" sldId="375"/>
            <ac:picMk id="3076" creationId="{318D2677-6453-FC9B-7CD6-E7D08F9EB81C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08:00.904" v="509" actId="1076"/>
        <pc:sldMkLst>
          <pc:docMk/>
          <pc:sldMk cId="413635791" sldId="376"/>
        </pc:sldMkLst>
        <pc:spChg chg="del mod">
          <ac:chgData name="Jayden Alchin [SSW]" userId="S::jaydenalchin@ssw.com.au::2e301b18-1ae3-48b9-b4b9-4206c22ebca0" providerId="AD" clId="Web-{0D4F1266-F178-6052-1635-A1AFBC7C152A}" dt="2022-10-19T07:07:04.903" v="486"/>
          <ac:spMkLst>
            <pc:docMk/>
            <pc:sldMk cId="413635791" sldId="376"/>
            <ac:spMk id="3" creationId="{F0C8ECD8-B118-646A-3BF7-28C4C2714A7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6:59.262" v="484" actId="20577"/>
          <ac:spMkLst>
            <pc:docMk/>
            <pc:sldMk cId="413635791" sldId="376"/>
            <ac:spMk id="4" creationId="{12C75155-0E50-B557-C011-E8EA2659F5A3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06:53.746" v="478"/>
          <ac:spMkLst>
            <pc:docMk/>
            <pc:sldMk cId="413635791" sldId="376"/>
            <ac:spMk id="5" creationId="{9F7888B5-BEDF-3229-1783-C0A7DBA6E23E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07:24.310" v="492" actId="1076"/>
          <ac:picMkLst>
            <pc:docMk/>
            <pc:sldMk cId="413635791" sldId="376"/>
            <ac:picMk id="2" creationId="{E1AC0D75-1796-2790-C833-F6E52B43E243}"/>
          </ac:picMkLst>
        </pc:picChg>
        <pc:picChg chg="mod">
          <ac:chgData name="Jayden Alchin [SSW]" userId="S::jaydenalchin@ssw.com.au::2e301b18-1ae3-48b9-b4b9-4206c22ebca0" providerId="AD" clId="Web-{0D4F1266-F178-6052-1635-A1AFBC7C152A}" dt="2022-10-19T07:08:00.904" v="509" actId="1076"/>
          <ac:picMkLst>
            <pc:docMk/>
            <pc:sldMk cId="413635791" sldId="376"/>
            <ac:picMk id="2050" creationId="{C28B3490-1C5F-2EAC-2CDC-A7FB66DA5F6C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27:39.856" v="179" actId="1076"/>
        <pc:sldMkLst>
          <pc:docMk/>
          <pc:sldMk cId="268639356" sldId="377"/>
        </pc:sldMkLst>
        <pc:spChg chg="del mod">
          <ac:chgData name="Jayden Alchin [SSW]" userId="S::jaydenalchin@ssw.com.au::2e301b18-1ae3-48b9-b4b9-4206c22ebca0" providerId="AD" clId="Web-{0D4F1266-F178-6052-1635-A1AFBC7C152A}" dt="2022-10-19T06:24:23.726" v="149"/>
          <ac:spMkLst>
            <pc:docMk/>
            <pc:sldMk cId="268639356" sldId="377"/>
            <ac:spMk id="3" creationId="{F0C8ECD8-B118-646A-3BF7-28C4C2714A70}"/>
          </ac:spMkLst>
        </pc:spChg>
        <pc:spChg chg="add del">
          <ac:chgData name="Jayden Alchin [SSW]" userId="S::jaydenalchin@ssw.com.au::2e301b18-1ae3-48b9-b4b9-4206c22ebca0" providerId="AD" clId="Web-{0D4F1266-F178-6052-1635-A1AFBC7C152A}" dt="2022-10-19T06:24:22.382" v="148"/>
          <ac:spMkLst>
            <pc:docMk/>
            <pc:sldMk cId="268639356" sldId="377"/>
            <ac:spMk id="5" creationId="{C8F63AD1-7DA6-01A3-5E61-2206992A2A30}"/>
          </ac:spMkLst>
        </pc:spChg>
        <pc:spChg chg="add del mod">
          <ac:chgData name="Jayden Alchin [SSW]" userId="S::jaydenalchin@ssw.com.au::2e301b18-1ae3-48b9-b4b9-4206c22ebca0" providerId="AD" clId="Web-{0D4F1266-F178-6052-1635-A1AFBC7C152A}" dt="2022-10-19T06:27:12.871" v="175"/>
          <ac:spMkLst>
            <pc:docMk/>
            <pc:sldMk cId="268639356" sldId="377"/>
            <ac:spMk id="7" creationId="{1FF7DDE1-E8DF-868E-31A4-45C40DDDB14C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25:43.353" v="159"/>
          <ac:spMkLst>
            <pc:docMk/>
            <pc:sldMk cId="268639356" sldId="377"/>
            <ac:spMk id="8" creationId="{E6A3526E-BF27-DA28-8B9B-1AA8F2E749E9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25:41.384" v="158"/>
          <ac:spMkLst>
            <pc:docMk/>
            <pc:sldMk cId="268639356" sldId="377"/>
            <ac:spMk id="9" creationId="{F252F265-A714-62BE-DDEA-3960D139FDDC}"/>
          </ac:spMkLst>
        </pc:spChg>
        <pc:spChg chg="add mod">
          <ac:chgData name="Jayden Alchin [SSW]" userId="S::jaydenalchin@ssw.com.au::2e301b18-1ae3-48b9-b4b9-4206c22ebca0" providerId="AD" clId="Web-{0D4F1266-F178-6052-1635-A1AFBC7C152A}" dt="2022-10-19T06:27:39.856" v="179" actId="1076"/>
          <ac:spMkLst>
            <pc:docMk/>
            <pc:sldMk cId="268639356" sldId="377"/>
            <ac:spMk id="11" creationId="{995A8618-0799-5A7A-BC1C-C869A2124146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25:48.088" v="160" actId="1076"/>
          <ac:picMkLst>
            <pc:docMk/>
            <pc:sldMk cId="268639356" sldId="377"/>
            <ac:picMk id="4" creationId="{A12FACE7-C5F2-FDC8-3F4B-3A254A27BE0A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27:46.934" v="182" actId="20577"/>
        <pc:sldMkLst>
          <pc:docMk/>
          <pc:sldMk cId="1005538448" sldId="378"/>
        </pc:sldMkLst>
        <pc:spChg chg="del mod">
          <ac:chgData name="Jayden Alchin [SSW]" userId="S::jaydenalchin@ssw.com.au::2e301b18-1ae3-48b9-b4b9-4206c22ebca0" providerId="AD" clId="Web-{0D4F1266-F178-6052-1635-A1AFBC7C152A}" dt="2022-10-19T06:26:38.667" v="170"/>
          <ac:spMkLst>
            <pc:docMk/>
            <pc:sldMk cId="1005538448" sldId="378"/>
            <ac:spMk id="3" creationId="{F0C8ECD8-B118-646A-3BF7-28C4C2714A7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26:35.495" v="168"/>
          <ac:spMkLst>
            <pc:docMk/>
            <pc:sldMk cId="1005538448" sldId="378"/>
            <ac:spMk id="5" creationId="{AB54CC57-7F79-9AF6-BC9D-25FC68C56073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26:36.667" v="169"/>
          <ac:spMkLst>
            <pc:docMk/>
            <pc:sldMk cId="1005538448" sldId="378"/>
            <ac:spMk id="6" creationId="{C18B77F7-DC3F-C126-6C0D-EB3490732F07}"/>
          </ac:spMkLst>
        </pc:spChg>
        <pc:spChg chg="add del mod">
          <ac:chgData name="Jayden Alchin [SSW]" userId="S::jaydenalchin@ssw.com.au::2e301b18-1ae3-48b9-b4b9-4206c22ebca0" providerId="AD" clId="Web-{0D4F1266-F178-6052-1635-A1AFBC7C152A}" dt="2022-10-19T06:27:44.216" v="180"/>
          <ac:spMkLst>
            <pc:docMk/>
            <pc:sldMk cId="1005538448" sldId="378"/>
            <ac:spMk id="8" creationId="{2938742A-1793-056E-C763-29EEAC638B83}"/>
          </ac:spMkLst>
        </pc:spChg>
        <pc:spChg chg="add mod">
          <ac:chgData name="Jayden Alchin [SSW]" userId="S::jaydenalchin@ssw.com.au::2e301b18-1ae3-48b9-b4b9-4206c22ebca0" providerId="AD" clId="Web-{0D4F1266-F178-6052-1635-A1AFBC7C152A}" dt="2022-10-19T06:27:46.934" v="182" actId="20577"/>
          <ac:spMkLst>
            <pc:docMk/>
            <pc:sldMk cId="1005538448" sldId="378"/>
            <ac:spMk id="10" creationId="{87F75AF6-49DD-D20D-43E4-439C9BB9C1CC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26:55.511" v="174" actId="1076"/>
          <ac:picMkLst>
            <pc:docMk/>
            <pc:sldMk cId="1005538448" sldId="378"/>
            <ac:picMk id="2" creationId="{338C4A8D-C78C-680D-CC78-93D5E1923EB3}"/>
          </ac:picMkLst>
        </pc:picChg>
        <pc:picChg chg="mod">
          <ac:chgData name="Jayden Alchin [SSW]" userId="S::jaydenalchin@ssw.com.au::2e301b18-1ae3-48b9-b4b9-4206c22ebca0" providerId="AD" clId="Web-{0D4F1266-F178-6052-1635-A1AFBC7C152A}" dt="2022-10-19T06:26:52.308" v="173" actId="1076"/>
          <ac:picMkLst>
            <pc:docMk/>
            <pc:sldMk cId="1005538448" sldId="378"/>
            <ac:picMk id="4" creationId="{214AC1BB-623E-7BD3-21BE-E4DB733D190E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0:11.298" v="563"/>
        <pc:sldMkLst>
          <pc:docMk/>
          <pc:sldMk cId="2421103419" sldId="379"/>
        </pc:sldMkLst>
        <pc:spChg chg="del">
          <ac:chgData name="Jayden Alchin [SSW]" userId="S::jaydenalchin@ssw.com.au::2e301b18-1ae3-48b9-b4b9-4206c22ebca0" providerId="AD" clId="Web-{0D4F1266-F178-6052-1635-A1AFBC7C152A}" dt="2022-10-19T06:24:49.164" v="153"/>
          <ac:spMkLst>
            <pc:docMk/>
            <pc:sldMk cId="2421103419" sldId="379"/>
            <ac:spMk id="3" creationId="{F0C8ECD8-B118-646A-3BF7-28C4C2714A70}"/>
          </ac:spMkLst>
        </pc:spChg>
        <pc:spChg chg="add del mod">
          <ac:chgData name="Jayden Alchin [SSW]" userId="S::jaydenalchin@ssw.com.au::2e301b18-1ae3-48b9-b4b9-4206c22ebca0" providerId="AD" clId="Web-{0D4F1266-F178-6052-1635-A1AFBC7C152A}" dt="2022-10-19T07:10:11.298" v="563"/>
          <ac:spMkLst>
            <pc:docMk/>
            <pc:sldMk cId="2421103419" sldId="379"/>
            <ac:spMk id="4" creationId="{FED88318-1F4E-4EDB-1B33-D9E23FDBAA85}"/>
          </ac:spMkLst>
        </pc:spChg>
        <pc:spChg chg="add mod ord">
          <ac:chgData name="Jayden Alchin [SSW]" userId="S::jaydenalchin@ssw.com.au::2e301b18-1ae3-48b9-b4b9-4206c22ebca0" providerId="AD" clId="Web-{0D4F1266-F178-6052-1635-A1AFBC7C152A}" dt="2022-10-19T07:10:05.439" v="560" actId="20577"/>
          <ac:spMkLst>
            <pc:docMk/>
            <pc:sldMk cId="2421103419" sldId="379"/>
            <ac:spMk id="5" creationId="{E863B684-C94F-349C-D4E4-99550F91C63E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7:10:08.283" v="561"/>
          <ac:spMkLst>
            <pc:docMk/>
            <pc:sldMk cId="2421103419" sldId="379"/>
            <ac:spMk id="6" creationId="{81077116-6CA1-4A9F-6FC7-D5F3632649AD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0:09.689" v="562" actId="1076"/>
          <ac:picMkLst>
            <pc:docMk/>
            <pc:sldMk cId="2421103419" sldId="379"/>
            <ac:picMk id="5122" creationId="{4C0BAA90-A4ED-DEDF-E595-1AA2147003FA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51:09.596" v="359" actId="14100"/>
        <pc:sldMkLst>
          <pc:docMk/>
          <pc:sldMk cId="4170137069" sldId="380"/>
        </pc:sldMkLst>
        <pc:spChg chg="add del mod ord">
          <ac:chgData name="Jayden Alchin [SSW]" userId="S::jaydenalchin@ssw.com.au::2e301b18-1ae3-48b9-b4b9-4206c22ebca0" providerId="AD" clId="Web-{0D4F1266-F178-6052-1635-A1AFBC7C152A}" dt="2022-10-19T06:51:02.252" v="356"/>
          <ac:spMkLst>
            <pc:docMk/>
            <pc:sldMk cId="4170137069" sldId="380"/>
            <ac:spMk id="2" creationId="{7423F407-7A5A-13FF-B89C-A6FD94B070D9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6:51:09.596" v="359" actId="14100"/>
          <ac:spMkLst>
            <pc:docMk/>
            <pc:sldMk cId="4170137069" sldId="380"/>
            <ac:spMk id="4" creationId="{5F1C92A8-C0F1-EA55-7328-4F543B9B0F07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7:13:49.992" v="637" actId="1076"/>
        <pc:sldMkLst>
          <pc:docMk/>
          <pc:sldMk cId="1459045879" sldId="382"/>
        </pc:sldMkLst>
        <pc:spChg chg="add del mod ord">
          <ac:chgData name="Jayden Alchin [SSW]" userId="S::jaydenalchin@ssw.com.au::2e301b18-1ae3-48b9-b4b9-4206c22ebca0" providerId="AD" clId="Web-{0D4F1266-F178-6052-1635-A1AFBC7C152A}" dt="2022-10-19T07:13:46.679" v="636"/>
          <ac:spMkLst>
            <pc:docMk/>
            <pc:sldMk cId="1459045879" sldId="382"/>
            <ac:spMk id="2" creationId="{9D705A8A-9C5F-CBBA-086B-6AC9243EAAFA}"/>
          </ac:spMkLst>
        </pc:spChg>
        <pc:spChg chg="mod">
          <ac:chgData name="Jayden Alchin [SSW]" userId="S::jaydenalchin@ssw.com.au::2e301b18-1ae3-48b9-b4b9-4206c22ebca0" providerId="AD" clId="Web-{0D4F1266-F178-6052-1635-A1AFBC7C152A}" dt="2022-10-19T07:13:49.992" v="637" actId="1076"/>
          <ac:spMkLst>
            <pc:docMk/>
            <pc:sldMk cId="1459045879" sldId="382"/>
            <ac:spMk id="4" creationId="{5F1C92A8-C0F1-EA55-7328-4F543B9B0F07}"/>
          </ac:spMkLst>
        </pc:spChg>
      </pc:sldChg>
      <pc:sldChg chg="modSp">
        <pc:chgData name="Jayden Alchin [SSW]" userId="S::jaydenalchin@ssw.com.au::2e301b18-1ae3-48b9-b4b9-4206c22ebca0" providerId="AD" clId="Web-{0D4F1266-F178-6052-1635-A1AFBC7C152A}" dt="2022-10-19T07:12:47.146" v="610" actId="20577"/>
        <pc:sldMkLst>
          <pc:docMk/>
          <pc:sldMk cId="80344373" sldId="383"/>
        </pc:sldMkLst>
        <pc:spChg chg="mod">
          <ac:chgData name="Jayden Alchin [SSW]" userId="S::jaydenalchin@ssw.com.au::2e301b18-1ae3-48b9-b4b9-4206c22ebca0" providerId="AD" clId="Web-{0D4F1266-F178-6052-1635-A1AFBC7C152A}" dt="2022-10-19T07:12:47.146" v="610" actId="20577"/>
          <ac:spMkLst>
            <pc:docMk/>
            <pc:sldMk cId="80344373" sldId="383"/>
            <ac:spMk id="4" creationId="{5F1C92A8-C0F1-EA55-7328-4F543B9B0F07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7:12:35.412" v="606" actId="1076"/>
          <ac:picMkLst>
            <pc:docMk/>
            <pc:sldMk cId="80344373" sldId="383"/>
            <ac:picMk id="3" creationId="{B22C11A1-5886-1B70-EE66-FD54FBA8D349}"/>
          </ac:picMkLst>
        </pc:pic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50:13.751" v="354"/>
        <pc:sldMkLst>
          <pc:docMk/>
          <pc:sldMk cId="2881810020" sldId="385"/>
        </pc:sldMkLst>
        <pc:spChg chg="add mod ord">
          <ac:chgData name="Jayden Alchin [SSW]" userId="S::jaydenalchin@ssw.com.au::2e301b18-1ae3-48b9-b4b9-4206c22ebca0" providerId="AD" clId="Web-{0D4F1266-F178-6052-1635-A1AFBC7C152A}" dt="2022-10-19T06:50:07.032" v="353"/>
          <ac:spMkLst>
            <pc:docMk/>
            <pc:sldMk cId="2881810020" sldId="385"/>
            <ac:spMk id="2" creationId="{A8BC3B41-84C3-D1B6-BC45-74F0D6C5281D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48:45.796" v="344"/>
          <ac:spMkLst>
            <pc:docMk/>
            <pc:sldMk cId="2881810020" sldId="385"/>
            <ac:spMk id="3" creationId="{FB99695E-95FB-FA3F-1876-B8DB128C9CA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50:13.751" v="354"/>
          <ac:spMkLst>
            <pc:docMk/>
            <pc:sldMk cId="2881810020" sldId="385"/>
            <ac:spMk id="6" creationId="{6BABA768-86DF-7F4B-504D-667FA29AD9C8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50:07.032" v="353"/>
          <ac:spMkLst>
            <pc:docMk/>
            <pc:sldMk cId="2881810020" sldId="385"/>
            <ac:spMk id="7" creationId="{49EC9D03-5A7B-5F27-EC13-C78DA1097791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9:30.359" v="351"/>
        <pc:sldMkLst>
          <pc:docMk/>
          <pc:sldMk cId="3359383408" sldId="386"/>
        </pc:sldMkLst>
        <pc:spChg chg="add mod ord">
          <ac:chgData name="Jayden Alchin [SSW]" userId="S::jaydenalchin@ssw.com.au::2e301b18-1ae3-48b9-b4b9-4206c22ebca0" providerId="AD" clId="Web-{0D4F1266-F178-6052-1635-A1AFBC7C152A}" dt="2022-10-19T06:49:28.016" v="350" actId="20577"/>
          <ac:spMkLst>
            <pc:docMk/>
            <pc:sldMk cId="3359383408" sldId="386"/>
            <ac:spMk id="2" creationId="{8594E850-84F2-97D2-685F-E3B5AE9B25DD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49:30.359" v="351"/>
          <ac:spMkLst>
            <pc:docMk/>
            <pc:sldMk cId="3359383408" sldId="386"/>
            <ac:spMk id="3" creationId="{FB99695E-95FB-FA3F-1876-B8DB128C9CA0}"/>
          </ac:spMkLst>
        </pc:spChg>
      </pc:sldChg>
      <pc:sldChg chg="addSp delSp modSp mod modClrScheme chgLayout">
        <pc:chgData name="Jayden Alchin [SSW]" userId="S::jaydenalchin@ssw.com.au::2e301b18-1ae3-48b9-b4b9-4206c22ebca0" providerId="AD" clId="Web-{0D4F1266-F178-6052-1635-A1AFBC7C152A}" dt="2022-10-19T06:48:13.670" v="338" actId="1076"/>
        <pc:sldMkLst>
          <pc:docMk/>
          <pc:sldMk cId="3882186068" sldId="389"/>
        </pc:sldMkLst>
        <pc:spChg chg="add mod ord">
          <ac:chgData name="Jayden Alchin [SSW]" userId="S::jaydenalchin@ssw.com.au::2e301b18-1ae3-48b9-b4b9-4206c22ebca0" providerId="AD" clId="Web-{0D4F1266-F178-6052-1635-A1AFBC7C152A}" dt="2022-10-19T06:48:02.201" v="334" actId="20577"/>
          <ac:spMkLst>
            <pc:docMk/>
            <pc:sldMk cId="3882186068" sldId="389"/>
            <ac:spMk id="2" creationId="{D29FA2B7-DD11-BCC1-C17D-11887D1774D4}"/>
          </ac:spMkLst>
        </pc:spChg>
        <pc:spChg chg="del">
          <ac:chgData name="Jayden Alchin [SSW]" userId="S::jaydenalchin@ssw.com.au::2e301b18-1ae3-48b9-b4b9-4206c22ebca0" providerId="AD" clId="Web-{0D4F1266-F178-6052-1635-A1AFBC7C152A}" dt="2022-10-19T06:48:07.873" v="336"/>
          <ac:spMkLst>
            <pc:docMk/>
            <pc:sldMk cId="3882186068" sldId="389"/>
            <ac:spMk id="3" creationId="{FB99695E-95FB-FA3F-1876-B8DB128C9CA0}"/>
          </ac:spMkLst>
        </pc:spChg>
        <pc:spChg chg="add del mod ord">
          <ac:chgData name="Jayden Alchin [SSW]" userId="S::jaydenalchin@ssw.com.au::2e301b18-1ae3-48b9-b4b9-4206c22ebca0" providerId="AD" clId="Web-{0D4F1266-F178-6052-1635-A1AFBC7C152A}" dt="2022-10-19T06:48:04.342" v="335"/>
          <ac:spMkLst>
            <pc:docMk/>
            <pc:sldMk cId="3882186068" sldId="389"/>
            <ac:spMk id="6" creationId="{96B04D25-D476-F1BE-2D79-6EE920BD41B6}"/>
          </ac:spMkLst>
        </pc:spChg>
        <pc:picChg chg="mod">
          <ac:chgData name="Jayden Alchin [SSW]" userId="S::jaydenalchin@ssw.com.au::2e301b18-1ae3-48b9-b4b9-4206c22ebca0" providerId="AD" clId="Web-{0D4F1266-F178-6052-1635-A1AFBC7C152A}" dt="2022-10-19T06:48:13.670" v="338" actId="1076"/>
          <ac:picMkLst>
            <pc:docMk/>
            <pc:sldMk cId="3882186068" sldId="389"/>
            <ac:picMk id="5" creationId="{39C97A06-4B62-13E7-B09A-3E0319DBDCDD}"/>
          </ac:picMkLst>
        </pc:picChg>
      </pc:sldChg>
    </pc:docChg>
  </pc:docChgLst>
  <pc:docChgLst>
    <pc:chgData name="Bryden Oliver [SSW]" userId="d5583623-44e1-4d75-b4ba-612dec0508ac" providerId="ADAL" clId="{595705E6-EDE1-47A1-890A-249F48567244}"/>
    <pc:docChg chg="undo custSel addSld delSld modSld sldOrd">
      <pc:chgData name="Bryden Oliver [SSW]" userId="d5583623-44e1-4d75-b4ba-612dec0508ac" providerId="ADAL" clId="{595705E6-EDE1-47A1-890A-249F48567244}" dt="2022-09-29T07:46:54.496" v="7813" actId="20577"/>
      <pc:docMkLst>
        <pc:docMk/>
      </pc:docMkLst>
      <pc:sldChg chg="del">
        <pc:chgData name="Bryden Oliver [SSW]" userId="d5583623-44e1-4d75-b4ba-612dec0508ac" providerId="ADAL" clId="{595705E6-EDE1-47A1-890A-249F48567244}" dt="2022-09-07T08:18:09.955" v="3761" actId="47"/>
        <pc:sldMkLst>
          <pc:docMk/>
          <pc:sldMk cId="1287543539" sldId="277"/>
        </pc:sldMkLst>
      </pc:sldChg>
      <pc:sldChg chg="del">
        <pc:chgData name="Bryden Oliver [SSW]" userId="d5583623-44e1-4d75-b4ba-612dec0508ac" providerId="ADAL" clId="{595705E6-EDE1-47A1-890A-249F48567244}" dt="2022-09-07T08:15:43.857" v="3721" actId="47"/>
        <pc:sldMkLst>
          <pc:docMk/>
          <pc:sldMk cId="145506890" sldId="282"/>
        </pc:sldMkLst>
      </pc:sldChg>
      <pc:sldChg chg="addSp modSp mod modAnim">
        <pc:chgData name="Bryden Oliver [SSW]" userId="d5583623-44e1-4d75-b4ba-612dec0508ac" providerId="ADAL" clId="{595705E6-EDE1-47A1-890A-249F48567244}" dt="2022-09-29T07:40:08.762" v="7201"/>
        <pc:sldMkLst>
          <pc:docMk/>
          <pc:sldMk cId="1655790324" sldId="283"/>
        </pc:sldMkLst>
        <pc:spChg chg="add mod">
          <ac:chgData name="Bryden Oliver [SSW]" userId="d5583623-44e1-4d75-b4ba-612dec0508ac" providerId="ADAL" clId="{595705E6-EDE1-47A1-890A-249F48567244}" dt="2022-09-07T08:17:59.944" v="3760" actId="1076"/>
          <ac:spMkLst>
            <pc:docMk/>
            <pc:sldMk cId="1655790324" sldId="283"/>
            <ac:spMk id="3" creationId="{E5B2C525-0287-D21C-6100-BC01C7B68FC3}"/>
          </ac:spMkLst>
        </pc:spChg>
      </pc:sldChg>
      <pc:sldChg chg="del">
        <pc:chgData name="Bryden Oliver [SSW]" userId="d5583623-44e1-4d75-b4ba-612dec0508ac" providerId="ADAL" clId="{595705E6-EDE1-47A1-890A-249F48567244}" dt="2022-09-07T08:18:11.282" v="3762" actId="47"/>
        <pc:sldMkLst>
          <pc:docMk/>
          <pc:sldMk cId="1424230498" sldId="284"/>
        </pc:sldMkLst>
      </pc:sldChg>
      <pc:sldChg chg="del">
        <pc:chgData name="Bryden Oliver [SSW]" userId="d5583623-44e1-4d75-b4ba-612dec0508ac" providerId="ADAL" clId="{595705E6-EDE1-47A1-890A-249F48567244}" dt="2022-09-07T08:18:13.183" v="3763" actId="47"/>
        <pc:sldMkLst>
          <pc:docMk/>
          <pc:sldMk cId="3112437311" sldId="285"/>
        </pc:sldMkLst>
      </pc:sldChg>
      <pc:sldChg chg="addSp delSp modSp mod modAnim">
        <pc:chgData name="Bryden Oliver [SSW]" userId="d5583623-44e1-4d75-b4ba-612dec0508ac" providerId="ADAL" clId="{595705E6-EDE1-47A1-890A-249F48567244}" dt="2022-09-29T07:30:42.872" v="7111"/>
        <pc:sldMkLst>
          <pc:docMk/>
          <pc:sldMk cId="1946803324" sldId="286"/>
        </pc:sldMkLst>
        <pc:picChg chg="del">
          <ac:chgData name="Bryden Oliver [SSW]" userId="d5583623-44e1-4d75-b4ba-612dec0508ac" providerId="ADAL" clId="{595705E6-EDE1-47A1-890A-249F48567244}" dt="2022-09-29T07:11:12.960" v="6912" actId="478"/>
          <ac:picMkLst>
            <pc:docMk/>
            <pc:sldMk cId="1946803324" sldId="286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1:27.742" v="6916" actId="1076"/>
          <ac:picMkLst>
            <pc:docMk/>
            <pc:sldMk cId="1946803324" sldId="286"/>
            <ac:picMk id="3" creationId="{828EDC7A-DF0B-ABBE-838F-9A21CD812ECE}"/>
          </ac:picMkLst>
        </pc:picChg>
      </pc:sldChg>
      <pc:sldChg chg="modSp mod modNotes">
        <pc:chgData name="Bryden Oliver [SSW]" userId="d5583623-44e1-4d75-b4ba-612dec0508ac" providerId="ADAL" clId="{595705E6-EDE1-47A1-890A-249F48567244}" dt="2022-09-07T07:07:12.203" v="3" actId="21"/>
        <pc:sldMkLst>
          <pc:docMk/>
          <pc:sldMk cId="886874176" sldId="303"/>
        </pc:sldMkLst>
        <pc:spChg chg="mod">
          <ac:chgData name="Bryden Oliver [SSW]" userId="d5583623-44e1-4d75-b4ba-612dec0508ac" providerId="ADAL" clId="{595705E6-EDE1-47A1-890A-249F48567244}" dt="2022-08-29T02:08:54.175" v="0" actId="1076"/>
          <ac:spMkLst>
            <pc:docMk/>
            <pc:sldMk cId="886874176" sldId="303"/>
            <ac:spMk id="11" creationId="{72C2EFE8-9608-7346-9A4F-49484BC20A93}"/>
          </ac:spMkLst>
        </pc:spChg>
      </pc:sldChg>
      <pc:sldChg chg="del">
        <pc:chgData name="Bryden Oliver [SSW]" userId="d5583623-44e1-4d75-b4ba-612dec0508ac" providerId="ADAL" clId="{595705E6-EDE1-47A1-890A-249F48567244}" dt="2022-09-07T08:15:39.416" v="3717" actId="47"/>
        <pc:sldMkLst>
          <pc:docMk/>
          <pc:sldMk cId="2293054557" sldId="310"/>
        </pc:sldMkLst>
      </pc:sldChg>
      <pc:sldChg chg="del">
        <pc:chgData name="Bryden Oliver [SSW]" userId="d5583623-44e1-4d75-b4ba-612dec0508ac" providerId="ADAL" clId="{595705E6-EDE1-47A1-890A-249F48567244}" dt="2022-09-07T08:15:40.672" v="3718" actId="47"/>
        <pc:sldMkLst>
          <pc:docMk/>
          <pc:sldMk cId="2618566577" sldId="311"/>
        </pc:sldMkLst>
      </pc:sldChg>
      <pc:sldChg chg="del">
        <pc:chgData name="Bryden Oliver [SSW]" userId="d5583623-44e1-4d75-b4ba-612dec0508ac" providerId="ADAL" clId="{595705E6-EDE1-47A1-890A-249F48567244}" dt="2022-09-07T08:15:42.056" v="3719" actId="47"/>
        <pc:sldMkLst>
          <pc:docMk/>
          <pc:sldMk cId="2358423730" sldId="312"/>
        </pc:sldMkLst>
      </pc:sldChg>
      <pc:sldChg chg="del">
        <pc:chgData name="Bryden Oliver [SSW]" userId="d5583623-44e1-4d75-b4ba-612dec0508ac" providerId="ADAL" clId="{595705E6-EDE1-47A1-890A-249F48567244}" dt="2022-09-07T08:15:42.858" v="3720" actId="47"/>
        <pc:sldMkLst>
          <pc:docMk/>
          <pc:sldMk cId="411845751" sldId="313"/>
        </pc:sldMkLst>
      </pc:sldChg>
      <pc:sldChg chg="del">
        <pc:chgData name="Bryden Oliver [SSW]" userId="d5583623-44e1-4d75-b4ba-612dec0508ac" providerId="ADAL" clId="{595705E6-EDE1-47A1-890A-249F48567244}" dt="2022-09-07T08:18:14.377" v="3764" actId="47"/>
        <pc:sldMkLst>
          <pc:docMk/>
          <pc:sldMk cId="1245720145" sldId="322"/>
        </pc:sldMkLst>
      </pc:sldChg>
      <pc:sldChg chg="modNotes">
        <pc:chgData name="Bryden Oliver [SSW]" userId="d5583623-44e1-4d75-b4ba-612dec0508ac" providerId="ADAL" clId="{595705E6-EDE1-47A1-890A-249F48567244}" dt="2022-09-25T07:49:37.236" v="6691" actId="20577"/>
        <pc:sldMkLst>
          <pc:docMk/>
          <pc:sldMk cId="577473996" sldId="323"/>
        </pc:sldMkLst>
      </pc:sldChg>
      <pc:sldChg chg="modNotes">
        <pc:chgData name="Bryden Oliver [SSW]" userId="d5583623-44e1-4d75-b4ba-612dec0508ac" providerId="ADAL" clId="{595705E6-EDE1-47A1-890A-249F48567244}" dt="2022-09-25T07:49:24.611" v="6677" actId="20577"/>
        <pc:sldMkLst>
          <pc:docMk/>
          <pc:sldMk cId="3663892556" sldId="324"/>
        </pc:sldMkLst>
      </pc:sldChg>
      <pc:sldChg chg="modNotesTx">
        <pc:chgData name="Bryden Oliver [SSW]" userId="d5583623-44e1-4d75-b4ba-612dec0508ac" providerId="ADAL" clId="{595705E6-EDE1-47A1-890A-249F48567244}" dt="2022-09-25T07:51:32.490" v="6742" actId="20577"/>
        <pc:sldMkLst>
          <pc:docMk/>
          <pc:sldMk cId="560149419" sldId="325"/>
        </pc:sldMkLst>
      </pc:sldChg>
      <pc:sldChg chg="modNotesTx">
        <pc:chgData name="Bryden Oliver [SSW]" userId="d5583623-44e1-4d75-b4ba-612dec0508ac" providerId="ADAL" clId="{595705E6-EDE1-47A1-890A-249F48567244}" dt="2022-09-25T07:51:54.675" v="6768" actId="20577"/>
        <pc:sldMkLst>
          <pc:docMk/>
          <pc:sldMk cId="3525432761" sldId="326"/>
        </pc:sldMkLst>
      </pc:sldChg>
      <pc:sldChg chg="modNotesTx">
        <pc:chgData name="Bryden Oliver [SSW]" userId="d5583623-44e1-4d75-b4ba-612dec0508ac" providerId="ADAL" clId="{595705E6-EDE1-47A1-890A-249F48567244}" dt="2022-09-25T07:52:20.323" v="6792" actId="20577"/>
        <pc:sldMkLst>
          <pc:docMk/>
          <pc:sldMk cId="1726054264" sldId="327"/>
        </pc:sldMkLst>
      </pc:sldChg>
      <pc:sldChg chg="modNotes">
        <pc:chgData name="Bryden Oliver [SSW]" userId="d5583623-44e1-4d75-b4ba-612dec0508ac" providerId="ADAL" clId="{595705E6-EDE1-47A1-890A-249F48567244}" dt="2022-09-25T07:50:48.682" v="6719" actId="20577"/>
        <pc:sldMkLst>
          <pc:docMk/>
          <pc:sldMk cId="29218284" sldId="328"/>
        </pc:sldMkLst>
      </pc:sldChg>
      <pc:sldChg chg="addSp delSp modSp mod modAnim modNotes">
        <pc:chgData name="Bryden Oliver [SSW]" userId="d5583623-44e1-4d75-b4ba-612dec0508ac" providerId="ADAL" clId="{595705E6-EDE1-47A1-890A-249F48567244}" dt="2022-09-29T07:35:25.451" v="7149" actId="255"/>
        <pc:sldMkLst>
          <pc:docMk/>
          <pc:sldMk cId="1518928709" sldId="332"/>
        </pc:sldMkLst>
        <pc:spChg chg="mod">
          <ac:chgData name="Bryden Oliver [SSW]" userId="d5583623-44e1-4d75-b4ba-612dec0508ac" providerId="ADAL" clId="{595705E6-EDE1-47A1-890A-249F48567244}" dt="2022-09-29T07:35:25.451" v="7149" actId="255"/>
          <ac:spMkLst>
            <pc:docMk/>
            <pc:sldMk cId="1518928709" sldId="332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8:00.711" v="6981" actId="478"/>
          <ac:picMkLst>
            <pc:docMk/>
            <pc:sldMk cId="1518928709" sldId="332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8:07.635" v="6985" actId="1076"/>
          <ac:picMkLst>
            <pc:docMk/>
            <pc:sldMk cId="1518928709" sldId="332"/>
            <ac:picMk id="3" creationId="{2D328728-2DB9-AFFD-4083-95DF0BB3DC11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7:04.815" v="7165"/>
        <pc:sldMkLst>
          <pc:docMk/>
          <pc:sldMk cId="495653017" sldId="333"/>
        </pc:sldMkLst>
        <pc:spChg chg="mod">
          <ac:chgData name="Bryden Oliver [SSW]" userId="d5583623-44e1-4d75-b4ba-612dec0508ac" providerId="ADAL" clId="{595705E6-EDE1-47A1-890A-249F48567244}" dt="2022-09-25T05:19:27.932" v="4887" actId="20577"/>
          <ac:spMkLst>
            <pc:docMk/>
            <pc:sldMk cId="495653017" sldId="333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0:06.214" v="7001" actId="478"/>
          <ac:picMkLst>
            <pc:docMk/>
            <pc:sldMk cId="495653017" sldId="333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0:12.354" v="7005" actId="1076"/>
          <ac:picMkLst>
            <pc:docMk/>
            <pc:sldMk cId="495653017" sldId="333"/>
            <ac:picMk id="3" creationId="{8447B688-A4A2-9FFF-3CE1-0B356753E398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9:01.728" v="7186"/>
        <pc:sldMkLst>
          <pc:docMk/>
          <pc:sldMk cId="2292819283" sldId="334"/>
        </pc:sldMkLst>
        <pc:spChg chg="mod">
          <ac:chgData name="Bryden Oliver [SSW]" userId="d5583623-44e1-4d75-b4ba-612dec0508ac" providerId="ADAL" clId="{595705E6-EDE1-47A1-890A-249F48567244}" dt="2022-09-25T07:18:41.273" v="5422" actId="20577"/>
          <ac:spMkLst>
            <pc:docMk/>
            <pc:sldMk cId="2292819283" sldId="334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3:42.309" v="7036" actId="478"/>
          <ac:picMkLst>
            <pc:docMk/>
            <pc:sldMk cId="2292819283" sldId="334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3:44.867" v="7037" actId="1076"/>
          <ac:picMkLst>
            <pc:docMk/>
            <pc:sldMk cId="2292819283" sldId="334"/>
            <ac:picMk id="3" creationId="{F70C1CA9-B629-D616-9D1F-B84932C83F0D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0:49.541" v="7112"/>
        <pc:sldMkLst>
          <pc:docMk/>
          <pc:sldMk cId="3117186684" sldId="335"/>
        </pc:sldMkLst>
        <pc:picChg chg="del">
          <ac:chgData name="Bryden Oliver [SSW]" userId="d5583623-44e1-4d75-b4ba-612dec0508ac" providerId="ADAL" clId="{595705E6-EDE1-47A1-890A-249F48567244}" dt="2022-09-29T07:11:56.327" v="6917" actId="478"/>
          <ac:picMkLst>
            <pc:docMk/>
            <pc:sldMk cId="3117186684" sldId="335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2:19.129" v="6924" actId="1076"/>
          <ac:picMkLst>
            <pc:docMk/>
            <pc:sldMk cId="3117186684" sldId="335"/>
            <ac:picMk id="5" creationId="{5E4FF60F-4506-9ED2-E346-79D2A48AC5DF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0:55.411" v="7114"/>
        <pc:sldMkLst>
          <pc:docMk/>
          <pc:sldMk cId="3408328678" sldId="336"/>
        </pc:sldMkLst>
        <pc:picChg chg="del">
          <ac:chgData name="Bryden Oliver [SSW]" userId="d5583623-44e1-4d75-b4ba-612dec0508ac" providerId="ADAL" clId="{595705E6-EDE1-47A1-890A-249F48567244}" dt="2022-09-29T07:12:44.127" v="6928" actId="478"/>
          <ac:picMkLst>
            <pc:docMk/>
            <pc:sldMk cId="3408328678" sldId="336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2:52.686" v="6931" actId="1076"/>
          <ac:picMkLst>
            <pc:docMk/>
            <pc:sldMk cId="3408328678" sldId="336"/>
            <ac:picMk id="5" creationId="{9A08D9E8-7E52-B93C-CAB1-043D943DF7E3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1:07.914" v="7117"/>
        <pc:sldMkLst>
          <pc:docMk/>
          <pc:sldMk cId="2664446677" sldId="337"/>
        </pc:sldMkLst>
        <pc:picChg chg="del">
          <ac:chgData name="Bryden Oliver [SSW]" userId="d5583623-44e1-4d75-b4ba-612dec0508ac" providerId="ADAL" clId="{595705E6-EDE1-47A1-890A-249F48567244}" dt="2022-09-29T07:13:09.230" v="6934" actId="478"/>
          <ac:picMkLst>
            <pc:docMk/>
            <pc:sldMk cId="2664446677" sldId="337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3:15.395" v="6937" actId="14100"/>
          <ac:picMkLst>
            <pc:docMk/>
            <pc:sldMk cId="2664446677" sldId="337"/>
            <ac:picMk id="5" creationId="{BADA7F00-94F0-0ECB-5F5A-C8F2A2FAF80C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0:52.450" v="7113"/>
        <pc:sldMkLst>
          <pc:docMk/>
          <pc:sldMk cId="1395674813" sldId="338"/>
        </pc:sldMkLst>
        <pc:picChg chg="del">
          <ac:chgData name="Bryden Oliver [SSW]" userId="d5583623-44e1-4d75-b4ba-612dec0508ac" providerId="ADAL" clId="{595705E6-EDE1-47A1-890A-249F48567244}" dt="2022-09-29T07:12:26.879" v="6925" actId="478"/>
          <ac:picMkLst>
            <pc:docMk/>
            <pc:sldMk cId="1395674813" sldId="338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2:27.284" v="6926"/>
          <ac:picMkLst>
            <pc:docMk/>
            <pc:sldMk cId="1395674813" sldId="338"/>
            <ac:picMk id="5" creationId="{3952F91F-55CC-582A-DBB3-B9698B44B256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1:28.872" v="7120"/>
        <pc:sldMkLst>
          <pc:docMk/>
          <pc:sldMk cId="4165411170" sldId="339"/>
        </pc:sldMkLst>
        <pc:spChg chg="mod">
          <ac:chgData name="Bryden Oliver [SSW]" userId="d5583623-44e1-4d75-b4ba-612dec0508ac" providerId="ADAL" clId="{595705E6-EDE1-47A1-890A-249F48567244}" dt="2022-09-14T07:49:43.696" v="4188" actId="20577"/>
          <ac:spMkLst>
            <pc:docMk/>
            <pc:sldMk cId="4165411170" sldId="339"/>
            <ac:spMk id="3" creationId="{FB99695E-95FB-FA3F-1876-B8DB128C9CA0}"/>
          </ac:spMkLst>
        </pc:spChg>
        <pc:picChg chg="del">
          <ac:chgData name="Bryden Oliver [SSW]" userId="d5583623-44e1-4d75-b4ba-612dec0508ac" providerId="ADAL" clId="{595705E6-EDE1-47A1-890A-249F48567244}" dt="2022-09-29T07:14:05.383" v="6943" actId="478"/>
          <ac:picMkLst>
            <pc:docMk/>
            <pc:sldMk cId="4165411170" sldId="339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4:13.509" v="6946" actId="14100"/>
          <ac:picMkLst>
            <pc:docMk/>
            <pc:sldMk cId="4165411170" sldId="339"/>
            <ac:picMk id="5" creationId="{2A9BB949-6DD7-A6E7-9F11-D723FE0FBA3B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0:58.250" v="7115"/>
        <pc:sldMkLst>
          <pc:docMk/>
          <pc:sldMk cId="1472320227" sldId="340"/>
        </pc:sldMkLst>
        <pc:picChg chg="del">
          <ac:chgData name="Bryden Oliver [SSW]" userId="d5583623-44e1-4d75-b4ba-612dec0508ac" providerId="ADAL" clId="{595705E6-EDE1-47A1-890A-249F48567244}" dt="2022-09-29T07:12:56.486" v="6932" actId="478"/>
          <ac:picMkLst>
            <pc:docMk/>
            <pc:sldMk cId="1472320227" sldId="340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2:56.914" v="6933"/>
          <ac:picMkLst>
            <pc:docMk/>
            <pc:sldMk cId="1472320227" sldId="340"/>
            <ac:picMk id="5" creationId="{5DE5AB12-C57B-2A92-2F3C-A7E0E626B5B5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1:38.641" v="7122"/>
        <pc:sldMkLst>
          <pc:docMk/>
          <pc:sldMk cId="4215060238" sldId="341"/>
        </pc:sldMkLst>
        <pc:spChg chg="mod">
          <ac:chgData name="Bryden Oliver [SSW]" userId="d5583623-44e1-4d75-b4ba-612dec0508ac" providerId="ADAL" clId="{595705E6-EDE1-47A1-890A-249F48567244}" dt="2022-09-14T07:49:49.160" v="4192" actId="20577"/>
          <ac:spMkLst>
            <pc:docMk/>
            <pc:sldMk cId="4215060238" sldId="341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14T08:08:13.097" v="4266" actId="20577"/>
          <ac:spMkLst>
            <pc:docMk/>
            <pc:sldMk cId="4215060238" sldId="341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4:20.309" v="6947" actId="478"/>
          <ac:picMkLst>
            <pc:docMk/>
            <pc:sldMk cId="4215060238" sldId="341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4:20.652" v="6948"/>
          <ac:picMkLst>
            <pc:docMk/>
            <pc:sldMk cId="4215060238" sldId="341"/>
            <ac:picMk id="5" creationId="{B9323073-E5DE-F5D8-08DC-5C08BE2F0A21}"/>
          </ac:picMkLst>
        </pc:picChg>
      </pc:sldChg>
      <pc:sldChg chg="addSp delSp modSp mod modAnim">
        <pc:chgData name="Bryden Oliver [SSW]" userId="d5583623-44e1-4d75-b4ba-612dec0508ac" providerId="ADAL" clId="{595705E6-EDE1-47A1-890A-249F48567244}" dt="2022-09-29T07:32:33.340" v="7132"/>
        <pc:sldMkLst>
          <pc:docMk/>
          <pc:sldMk cId="876216847" sldId="342"/>
        </pc:sldMkLst>
        <pc:spChg chg="mod">
          <ac:chgData name="Bryden Oliver [SSW]" userId="d5583623-44e1-4d75-b4ba-612dec0508ac" providerId="ADAL" clId="{595705E6-EDE1-47A1-890A-249F48567244}" dt="2022-09-25T07:37:00.660" v="5500" actId="20577"/>
          <ac:spMkLst>
            <pc:docMk/>
            <pc:sldMk cId="876216847" sldId="342"/>
            <ac:spMk id="3" creationId="{FB99695E-95FB-FA3F-1876-B8DB128C9CA0}"/>
          </ac:spMkLst>
        </pc:spChg>
        <pc:picChg chg="del">
          <ac:chgData name="Bryden Oliver [SSW]" userId="d5583623-44e1-4d75-b4ba-612dec0508ac" providerId="ADAL" clId="{595705E6-EDE1-47A1-890A-249F48567244}" dt="2022-09-29T07:16:13.837" v="6964" actId="478"/>
          <ac:picMkLst>
            <pc:docMk/>
            <pc:sldMk cId="876216847" sldId="342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6:21.283" v="6967" actId="1076"/>
          <ac:picMkLst>
            <pc:docMk/>
            <pc:sldMk cId="876216847" sldId="342"/>
            <ac:picMk id="5" creationId="{CF6899BC-8490-1A0E-BE7D-1DA5107D2B05}"/>
          </ac:picMkLst>
        </pc:picChg>
      </pc:sldChg>
      <pc:sldChg chg="modSp mod modAnim modNotes">
        <pc:chgData name="Bryden Oliver [SSW]" userId="d5583623-44e1-4d75-b4ba-612dec0508ac" providerId="ADAL" clId="{595705E6-EDE1-47A1-890A-249F48567244}" dt="2022-09-29T07:35:42.658" v="7151"/>
        <pc:sldMkLst>
          <pc:docMk/>
          <pc:sldMk cId="2251313211" sldId="343"/>
        </pc:sldMkLst>
        <pc:spChg chg="mod">
          <ac:chgData name="Bryden Oliver [SSW]" userId="d5583623-44e1-4d75-b4ba-612dec0508ac" providerId="ADAL" clId="{595705E6-EDE1-47A1-890A-249F48567244}" dt="2022-09-25T07:36:14.086" v="5499" actId="255"/>
          <ac:spMkLst>
            <pc:docMk/>
            <pc:sldMk cId="2251313211" sldId="343"/>
            <ac:spMk id="4" creationId="{5F1C92A8-C0F1-EA55-7328-4F543B9B0F07}"/>
          </ac:spMkLst>
        </pc:spChg>
      </pc:sldChg>
      <pc:sldChg chg="addSp delSp modSp mod modAnim modNotes">
        <pc:chgData name="Bryden Oliver [SSW]" userId="d5583623-44e1-4d75-b4ba-612dec0508ac" providerId="ADAL" clId="{595705E6-EDE1-47A1-890A-249F48567244}" dt="2022-09-29T07:36:58.393" v="7164"/>
        <pc:sldMkLst>
          <pc:docMk/>
          <pc:sldMk cId="1735738094" sldId="344"/>
        </pc:sldMkLst>
        <pc:spChg chg="mod">
          <ac:chgData name="Bryden Oliver [SSW]" userId="d5583623-44e1-4d75-b4ba-612dec0508ac" providerId="ADAL" clId="{595705E6-EDE1-47A1-890A-249F48567244}" dt="2022-09-07T07:28:50.627" v="1038" actId="20577"/>
          <ac:spMkLst>
            <pc:docMk/>
            <pc:sldMk cId="1735738094" sldId="344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0:22.024" v="6910" actId="478"/>
          <ac:picMkLst>
            <pc:docMk/>
            <pc:sldMk cId="1735738094" sldId="344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0:25.073" v="6911" actId="1076"/>
          <ac:picMkLst>
            <pc:docMk/>
            <pc:sldMk cId="1735738094" sldId="344"/>
            <ac:picMk id="3" creationId="{0FA6B2EC-DF7A-68DA-E583-18D8C11C0E96}"/>
          </ac:picMkLst>
        </pc:picChg>
      </pc:sldChg>
      <pc:sldChg chg="addSp delSp modSp mod ord modAnim modNotes">
        <pc:chgData name="Bryden Oliver [SSW]" userId="d5583623-44e1-4d75-b4ba-612dec0508ac" providerId="ADAL" clId="{595705E6-EDE1-47A1-890A-249F48567244}" dt="2022-09-29T07:37:09.658" v="7166"/>
        <pc:sldMkLst>
          <pc:docMk/>
          <pc:sldMk cId="983200974" sldId="345"/>
        </pc:sldMkLst>
        <pc:spChg chg="mod">
          <ac:chgData name="Bryden Oliver [SSW]" userId="d5583623-44e1-4d75-b4ba-612dec0508ac" providerId="ADAL" clId="{595705E6-EDE1-47A1-890A-249F48567244}" dt="2022-09-25T05:20:20.133" v="4946" actId="20577"/>
          <ac:spMkLst>
            <pc:docMk/>
            <pc:sldMk cId="983200974" sldId="345"/>
            <ac:spMk id="4" creationId="{5F1C92A8-C0F1-EA55-7328-4F543B9B0F07}"/>
          </ac:spMkLst>
        </pc:spChg>
        <pc:spChg chg="add mod">
          <ac:chgData name="Bryden Oliver [SSW]" userId="d5583623-44e1-4d75-b4ba-612dec0508ac" providerId="ADAL" clId="{595705E6-EDE1-47A1-890A-249F48567244}" dt="2022-09-07T07:33:43.050" v="1173" actId="20577"/>
          <ac:spMkLst>
            <pc:docMk/>
            <pc:sldMk cId="983200974" sldId="345"/>
            <ac:spMk id="5" creationId="{638A8D9C-B106-483C-A9E0-4288983A87ED}"/>
          </ac:spMkLst>
        </pc:spChg>
        <pc:picChg chg="del">
          <ac:chgData name="Bryden Oliver [SSW]" userId="d5583623-44e1-4d75-b4ba-612dec0508ac" providerId="ADAL" clId="{595705E6-EDE1-47A1-890A-249F48567244}" dt="2022-09-29T07:20:21.134" v="7006" actId="478"/>
          <ac:picMkLst>
            <pc:docMk/>
            <pc:sldMk cId="983200974" sldId="345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0:26.175" v="7009" actId="14100"/>
          <ac:picMkLst>
            <pc:docMk/>
            <pc:sldMk cId="983200974" sldId="345"/>
            <ac:picMk id="3" creationId="{C5BAAF4B-150E-1142-B566-EA8E7C19F649}"/>
          </ac:picMkLst>
        </pc:picChg>
      </pc:sldChg>
      <pc:sldChg chg="new del">
        <pc:chgData name="Bryden Oliver [SSW]" userId="d5583623-44e1-4d75-b4ba-612dec0508ac" providerId="ADAL" clId="{595705E6-EDE1-47A1-890A-249F48567244}" dt="2022-09-07T07:11:13.372" v="9" actId="47"/>
        <pc:sldMkLst>
          <pc:docMk/>
          <pc:sldMk cId="2890882761" sldId="346"/>
        </pc:sldMkLst>
      </pc:sldChg>
      <pc:sldChg chg="addSp delSp modSp add mod modAnim">
        <pc:chgData name="Bryden Oliver [SSW]" userId="d5583623-44e1-4d75-b4ba-612dec0508ac" providerId="ADAL" clId="{595705E6-EDE1-47A1-890A-249F48567244}" dt="2022-09-29T07:35:52.849" v="7154" actId="5793"/>
        <pc:sldMkLst>
          <pc:docMk/>
          <pc:sldMk cId="971695574" sldId="347"/>
        </pc:sldMkLst>
        <pc:spChg chg="mod">
          <ac:chgData name="Bryden Oliver [SSW]" userId="d5583623-44e1-4d75-b4ba-612dec0508ac" providerId="ADAL" clId="{595705E6-EDE1-47A1-890A-249F48567244}" dt="2022-09-29T07:35:52.849" v="7154" actId="5793"/>
          <ac:spMkLst>
            <pc:docMk/>
            <pc:sldMk cId="971695574" sldId="347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8:41.341" v="6987" actId="478"/>
          <ac:picMkLst>
            <pc:docMk/>
            <pc:sldMk cId="971695574" sldId="347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8:50.950" v="6991" actId="1076"/>
          <ac:picMkLst>
            <pc:docMk/>
            <pc:sldMk cId="971695574" sldId="347"/>
            <ac:picMk id="3" creationId="{4AB4C52C-B11B-D2D6-0C87-D0F16A0453D7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6:17.707" v="7158"/>
        <pc:sldMkLst>
          <pc:docMk/>
          <pc:sldMk cId="3437408524" sldId="348"/>
        </pc:sldMkLst>
        <pc:spChg chg="mod">
          <ac:chgData name="Bryden Oliver [SSW]" userId="d5583623-44e1-4d75-b4ba-612dec0508ac" providerId="ADAL" clId="{595705E6-EDE1-47A1-890A-249F48567244}" dt="2022-09-07T07:14:24.365" v="534" actId="20577"/>
          <ac:spMkLst>
            <pc:docMk/>
            <pc:sldMk cId="3437408524" sldId="348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9:01.726" v="6992" actId="478"/>
          <ac:picMkLst>
            <pc:docMk/>
            <pc:sldMk cId="3437408524" sldId="348"/>
            <ac:picMk id="2" creationId="{589D8919-7EE7-7049-8455-8BC3EF686FAD}"/>
          </ac:picMkLst>
        </pc:picChg>
        <pc:picChg chg="add del mod">
          <ac:chgData name="Bryden Oliver [SSW]" userId="d5583623-44e1-4d75-b4ba-612dec0508ac" providerId="ADAL" clId="{595705E6-EDE1-47A1-890A-249F48567244}" dt="2022-09-29T07:19:04.040" v="6994"/>
          <ac:picMkLst>
            <pc:docMk/>
            <pc:sldMk cId="3437408524" sldId="348"/>
            <ac:picMk id="3" creationId="{B3A13A3B-E7C2-15E1-94EC-B74BBD5603A3}"/>
          </ac:picMkLst>
        </pc:picChg>
        <pc:picChg chg="add mod">
          <ac:chgData name="Bryden Oliver [SSW]" userId="d5583623-44e1-4d75-b4ba-612dec0508ac" providerId="ADAL" clId="{595705E6-EDE1-47A1-890A-249F48567244}" dt="2022-09-29T07:19:09.475" v="6995"/>
          <ac:picMkLst>
            <pc:docMk/>
            <pc:sldMk cId="3437408524" sldId="348"/>
            <ac:picMk id="5" creationId="{231E7BC9-AC28-7061-4E59-8C9ECD830E4D}"/>
          </ac:picMkLst>
        </pc:picChg>
      </pc:sldChg>
      <pc:sldChg chg="addSp delSp modSp add mod ord modAnim">
        <pc:chgData name="Bryden Oliver [SSW]" userId="d5583623-44e1-4d75-b4ba-612dec0508ac" providerId="ADAL" clId="{595705E6-EDE1-47A1-890A-249F48567244}" dt="2022-09-29T07:36:42.713" v="7161"/>
        <pc:sldMkLst>
          <pc:docMk/>
          <pc:sldMk cId="3613719388" sldId="349"/>
        </pc:sldMkLst>
        <pc:spChg chg="mod">
          <ac:chgData name="Bryden Oliver [SSW]" userId="d5583623-44e1-4d75-b4ba-612dec0508ac" providerId="ADAL" clId="{595705E6-EDE1-47A1-890A-249F48567244}" dt="2022-09-07T07:17:50.605" v="918" actId="20577"/>
          <ac:spMkLst>
            <pc:docMk/>
            <pc:sldMk cId="3613719388" sldId="349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9:26.309" v="6996" actId="478"/>
          <ac:picMkLst>
            <pc:docMk/>
            <pc:sldMk cId="3613719388" sldId="349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9:33.544" v="7000" actId="1076"/>
          <ac:picMkLst>
            <pc:docMk/>
            <pc:sldMk cId="3613719388" sldId="349"/>
            <ac:picMk id="3" creationId="{A1650A5E-5427-6E56-426D-131F54BF3C80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7:46.530" v="7173"/>
        <pc:sldMkLst>
          <pc:docMk/>
          <pc:sldMk cId="4204152916" sldId="350"/>
        </pc:sldMkLst>
        <pc:spChg chg="del mod">
          <ac:chgData name="Bryden Oliver [SSW]" userId="d5583623-44e1-4d75-b4ba-612dec0508ac" providerId="ADAL" clId="{595705E6-EDE1-47A1-890A-249F48567244}" dt="2022-09-07T07:33:26.180" v="1169"/>
          <ac:spMkLst>
            <pc:docMk/>
            <pc:sldMk cId="4204152916" sldId="350"/>
            <ac:spMk id="4" creationId="{5F1C92A8-C0F1-EA55-7328-4F543B9B0F07}"/>
          </ac:spMkLst>
        </pc:spChg>
        <pc:spChg chg="mod">
          <ac:chgData name="Bryden Oliver [SSW]" userId="d5583623-44e1-4d75-b4ba-612dec0508ac" providerId="ADAL" clId="{595705E6-EDE1-47A1-890A-249F48567244}" dt="2022-09-07T07:38:01.483" v="1527" actId="20577"/>
          <ac:spMkLst>
            <pc:docMk/>
            <pc:sldMk cId="4204152916" sldId="350"/>
            <ac:spMk id="5" creationId="{638A8D9C-B106-483C-A9E0-4288983A87ED}"/>
          </ac:spMkLst>
        </pc:spChg>
        <pc:spChg chg="add mod">
          <ac:chgData name="Bryden Oliver [SSW]" userId="d5583623-44e1-4d75-b4ba-612dec0508ac" providerId="ADAL" clId="{595705E6-EDE1-47A1-890A-249F48567244}" dt="2022-09-07T07:46:59.192" v="1795" actId="20577"/>
          <ac:spMkLst>
            <pc:docMk/>
            <pc:sldMk cId="4204152916" sldId="350"/>
            <ac:spMk id="6" creationId="{B0826AB1-CF48-BBB1-BC18-585E8F6E2E04}"/>
          </ac:spMkLst>
        </pc:spChg>
        <pc:picChg chg="del">
          <ac:chgData name="Bryden Oliver [SSW]" userId="d5583623-44e1-4d75-b4ba-612dec0508ac" providerId="ADAL" clId="{595705E6-EDE1-47A1-890A-249F48567244}" dt="2022-09-29T07:21:09.273" v="7016" actId="478"/>
          <ac:picMkLst>
            <pc:docMk/>
            <pc:sldMk cId="4204152916" sldId="350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1:18.075" v="7020" actId="1076"/>
          <ac:picMkLst>
            <pc:docMk/>
            <pc:sldMk cId="4204152916" sldId="350"/>
            <ac:picMk id="3" creationId="{8DDB8D05-B051-A5EF-2202-2D90879E2553}"/>
          </ac:picMkLst>
        </pc:picChg>
      </pc:sldChg>
      <pc:sldChg chg="modSp add mod modAnim">
        <pc:chgData name="Bryden Oliver [SSW]" userId="d5583623-44e1-4d75-b4ba-612dec0508ac" providerId="ADAL" clId="{595705E6-EDE1-47A1-890A-249F48567244}" dt="2022-09-29T07:38:00.602" v="7176"/>
        <pc:sldMkLst>
          <pc:docMk/>
          <pc:sldMk cId="790398777" sldId="351"/>
        </pc:sldMkLst>
        <pc:spChg chg="mod">
          <ac:chgData name="Bryden Oliver [SSW]" userId="d5583623-44e1-4d75-b4ba-612dec0508ac" providerId="ADAL" clId="{595705E6-EDE1-47A1-890A-249F48567244}" dt="2022-09-07T07:57:43.045" v="2780" actId="255"/>
          <ac:spMkLst>
            <pc:docMk/>
            <pc:sldMk cId="790398777" sldId="351"/>
            <ac:spMk id="6" creationId="{B0826AB1-CF48-BBB1-BC18-585E8F6E2E04}"/>
          </ac:spMkLst>
        </pc:spChg>
      </pc:sldChg>
      <pc:sldChg chg="addSp delSp modSp add mod ord modAnim">
        <pc:chgData name="Bryden Oliver [SSW]" userId="d5583623-44e1-4d75-b4ba-612dec0508ac" providerId="ADAL" clId="{595705E6-EDE1-47A1-890A-249F48567244}" dt="2022-09-29T07:38:15.853" v="7179"/>
        <pc:sldMkLst>
          <pc:docMk/>
          <pc:sldMk cId="4196202647" sldId="352"/>
        </pc:sldMkLst>
        <pc:spChg chg="mod">
          <ac:chgData name="Bryden Oliver [SSW]" userId="d5583623-44e1-4d75-b4ba-612dec0508ac" providerId="ADAL" clId="{595705E6-EDE1-47A1-890A-249F48567244}" dt="2022-09-07T07:47:28.901" v="1821" actId="14100"/>
          <ac:spMkLst>
            <pc:docMk/>
            <pc:sldMk cId="4196202647" sldId="352"/>
            <ac:spMk id="5" creationId="{638A8D9C-B106-483C-A9E0-4288983A87ED}"/>
          </ac:spMkLst>
        </pc:spChg>
        <pc:spChg chg="mod">
          <ac:chgData name="Bryden Oliver [SSW]" userId="d5583623-44e1-4d75-b4ba-612dec0508ac" providerId="ADAL" clId="{595705E6-EDE1-47A1-890A-249F48567244}" dt="2022-09-07T07:51:14.560" v="2478" actId="20577"/>
          <ac:spMkLst>
            <pc:docMk/>
            <pc:sldMk cId="4196202647" sldId="352"/>
            <ac:spMk id="6" creationId="{B0826AB1-CF48-BBB1-BC18-585E8F6E2E04}"/>
          </ac:spMkLst>
        </pc:spChg>
        <pc:picChg chg="del">
          <ac:chgData name="Bryden Oliver [SSW]" userId="d5583623-44e1-4d75-b4ba-612dec0508ac" providerId="ADAL" clId="{595705E6-EDE1-47A1-890A-249F48567244}" dt="2022-09-29T07:21:36.797" v="7021" actId="478"/>
          <ac:picMkLst>
            <pc:docMk/>
            <pc:sldMk cId="4196202647" sldId="352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1:37.116" v="7022"/>
          <ac:picMkLst>
            <pc:docMk/>
            <pc:sldMk cId="4196202647" sldId="352"/>
            <ac:picMk id="3" creationId="{F260D19C-CA4A-2147-DF62-AA1109435422}"/>
          </ac:picMkLst>
        </pc:picChg>
      </pc:sldChg>
      <pc:sldChg chg="modSp add mod ord modAnim">
        <pc:chgData name="Bryden Oliver [SSW]" userId="d5583623-44e1-4d75-b4ba-612dec0508ac" providerId="ADAL" clId="{595705E6-EDE1-47A1-890A-249F48567244}" dt="2022-09-29T07:38:38.157" v="7183"/>
        <pc:sldMkLst>
          <pc:docMk/>
          <pc:sldMk cId="135666766" sldId="353"/>
        </pc:sldMkLst>
        <pc:spChg chg="mod">
          <ac:chgData name="Bryden Oliver [SSW]" userId="d5583623-44e1-4d75-b4ba-612dec0508ac" providerId="ADAL" clId="{595705E6-EDE1-47A1-890A-249F48567244}" dt="2022-09-07T07:49:46.437" v="2207" actId="14100"/>
          <ac:spMkLst>
            <pc:docMk/>
            <pc:sldMk cId="135666766" sldId="353"/>
            <ac:spMk id="5" creationId="{638A8D9C-B106-483C-A9E0-4288983A87ED}"/>
          </ac:spMkLst>
        </pc:spChg>
        <pc:spChg chg="mod">
          <ac:chgData name="Bryden Oliver [SSW]" userId="d5583623-44e1-4d75-b4ba-612dec0508ac" providerId="ADAL" clId="{595705E6-EDE1-47A1-890A-249F48567244}" dt="2022-09-07T07:56:46.678" v="2778" actId="20577"/>
          <ac:spMkLst>
            <pc:docMk/>
            <pc:sldMk cId="135666766" sldId="353"/>
            <ac:spMk id="6" creationId="{B0826AB1-CF48-BBB1-BC18-585E8F6E2E04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8:53.432" v="7185"/>
        <pc:sldMkLst>
          <pc:docMk/>
          <pc:sldMk cId="3617111056" sldId="354"/>
        </pc:sldMkLst>
        <pc:spChg chg="mod">
          <ac:chgData name="Bryden Oliver [SSW]" userId="d5583623-44e1-4d75-b4ba-612dec0508ac" providerId="ADAL" clId="{595705E6-EDE1-47A1-890A-249F48567244}" dt="2022-09-07T07:54:33.045" v="2654" actId="14100"/>
          <ac:spMkLst>
            <pc:docMk/>
            <pc:sldMk cId="3617111056" sldId="354"/>
            <ac:spMk id="5" creationId="{638A8D9C-B106-483C-A9E0-4288983A87ED}"/>
          </ac:spMkLst>
        </pc:spChg>
        <pc:spChg chg="mod">
          <ac:chgData name="Bryden Oliver [SSW]" userId="d5583623-44e1-4d75-b4ba-612dec0508ac" providerId="ADAL" clId="{595705E6-EDE1-47A1-890A-249F48567244}" dt="2022-09-07T08:05:01.263" v="3078" actId="255"/>
          <ac:spMkLst>
            <pc:docMk/>
            <pc:sldMk cId="3617111056" sldId="354"/>
            <ac:spMk id="6" creationId="{B0826AB1-CF48-BBB1-BC18-585E8F6E2E04}"/>
          </ac:spMkLst>
        </pc:spChg>
        <pc:picChg chg="del">
          <ac:chgData name="Bryden Oliver [SSW]" userId="d5583623-44e1-4d75-b4ba-612dec0508ac" providerId="ADAL" clId="{595705E6-EDE1-47A1-890A-249F48567244}" dt="2022-09-29T07:23:03.196" v="7030" actId="478"/>
          <ac:picMkLst>
            <pc:docMk/>
            <pc:sldMk cId="3617111056" sldId="354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3:08.545" v="7033" actId="14100"/>
          <ac:picMkLst>
            <pc:docMk/>
            <pc:sldMk cId="3617111056" sldId="354"/>
            <ac:picMk id="3" creationId="{CA137031-1269-0A1B-EA7B-F65BE7810CCD}"/>
          </ac:picMkLst>
        </pc:picChg>
      </pc:sldChg>
      <pc:sldChg chg="modSp add mod ord modAnim">
        <pc:chgData name="Bryden Oliver [SSW]" userId="d5583623-44e1-4d75-b4ba-612dec0508ac" providerId="ADAL" clId="{595705E6-EDE1-47A1-890A-249F48567244}" dt="2022-09-29T07:38:46.549" v="7184"/>
        <pc:sldMkLst>
          <pc:docMk/>
          <pc:sldMk cId="1278073785" sldId="355"/>
        </pc:sldMkLst>
        <pc:spChg chg="mod">
          <ac:chgData name="Bryden Oliver [SSW]" userId="d5583623-44e1-4d75-b4ba-612dec0508ac" providerId="ADAL" clId="{595705E6-EDE1-47A1-890A-249F48567244}" dt="2022-09-07T07:54:17.766" v="2630" actId="20577"/>
          <ac:spMkLst>
            <pc:docMk/>
            <pc:sldMk cId="1278073785" sldId="355"/>
            <ac:spMk id="5" creationId="{638A8D9C-B106-483C-A9E0-4288983A87ED}"/>
          </ac:spMkLst>
        </pc:spChg>
        <pc:spChg chg="mod">
          <ac:chgData name="Bryden Oliver [SSW]" userId="d5583623-44e1-4d75-b4ba-612dec0508ac" providerId="ADAL" clId="{595705E6-EDE1-47A1-890A-249F48567244}" dt="2022-09-07T08:05:18.442" v="3079" actId="255"/>
          <ac:spMkLst>
            <pc:docMk/>
            <pc:sldMk cId="1278073785" sldId="355"/>
            <ac:spMk id="6" creationId="{B0826AB1-CF48-BBB1-BC18-585E8F6E2E04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9:46.487" v="7197"/>
        <pc:sldMkLst>
          <pc:docMk/>
          <pc:sldMk cId="826475195" sldId="356"/>
        </pc:sldMkLst>
        <pc:spChg chg="mod">
          <ac:chgData name="Bryden Oliver [SSW]" userId="d5583623-44e1-4d75-b4ba-612dec0508ac" providerId="ADAL" clId="{595705E6-EDE1-47A1-890A-249F48567244}" dt="2022-09-29T07:39:42.638" v="7196" actId="20577"/>
          <ac:spMkLst>
            <pc:docMk/>
            <pc:sldMk cId="826475195" sldId="356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5:29.764" v="7061" actId="478"/>
          <ac:picMkLst>
            <pc:docMk/>
            <pc:sldMk cId="826475195" sldId="356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5:36.352" v="7064" actId="1076"/>
          <ac:picMkLst>
            <pc:docMk/>
            <pc:sldMk cId="826475195" sldId="356"/>
            <ac:picMk id="3" creationId="{0F2833D9-F13F-7E7A-699F-D46C863239A6}"/>
          </ac:picMkLst>
        </pc:picChg>
      </pc:sldChg>
      <pc:sldChg chg="modSp add del mod ord">
        <pc:chgData name="Bryden Oliver [SSW]" userId="d5583623-44e1-4d75-b4ba-612dec0508ac" providerId="ADAL" clId="{595705E6-EDE1-47A1-890A-249F48567244}" dt="2022-09-07T07:59:55.906" v="2781" actId="47"/>
        <pc:sldMkLst>
          <pc:docMk/>
          <pc:sldMk cId="4203170620" sldId="356"/>
        </pc:sldMkLst>
        <pc:spChg chg="mod">
          <ac:chgData name="Bryden Oliver [SSW]" userId="d5583623-44e1-4d75-b4ba-612dec0508ac" providerId="ADAL" clId="{595705E6-EDE1-47A1-890A-249F48567244}" dt="2022-09-07T07:53:58.704" v="2604" actId="20577"/>
          <ac:spMkLst>
            <pc:docMk/>
            <pc:sldMk cId="4203170620" sldId="356"/>
            <ac:spMk id="5" creationId="{638A8D9C-B106-483C-A9E0-4288983A87ED}"/>
          </ac:spMkLst>
        </pc:spChg>
      </pc:sldChg>
      <pc:sldChg chg="modSp add mod">
        <pc:chgData name="Bryden Oliver [SSW]" userId="d5583623-44e1-4d75-b4ba-612dec0508ac" providerId="ADAL" clId="{595705E6-EDE1-47A1-890A-249F48567244}" dt="2022-09-07T08:09:27.688" v="3380" actId="20577"/>
        <pc:sldMkLst>
          <pc:docMk/>
          <pc:sldMk cId="1494552462" sldId="357"/>
        </pc:sldMkLst>
        <pc:spChg chg="mod">
          <ac:chgData name="Bryden Oliver [SSW]" userId="d5583623-44e1-4d75-b4ba-612dec0508ac" providerId="ADAL" clId="{595705E6-EDE1-47A1-890A-249F48567244}" dt="2022-09-07T08:09:27.688" v="3380" actId="20577"/>
          <ac:spMkLst>
            <pc:docMk/>
            <pc:sldMk cId="1494552462" sldId="357"/>
            <ac:spMk id="4" creationId="{5F1C92A8-C0F1-EA55-7328-4F543B9B0F07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9:53.202" v="7198"/>
        <pc:sldMkLst>
          <pc:docMk/>
          <pc:sldMk cId="1432517611" sldId="358"/>
        </pc:sldMkLst>
        <pc:spChg chg="mod">
          <ac:chgData name="Bryden Oliver [SSW]" userId="d5583623-44e1-4d75-b4ba-612dec0508ac" providerId="ADAL" clId="{595705E6-EDE1-47A1-890A-249F48567244}" dt="2022-09-07T08:13:49.447" v="3485" actId="20577"/>
          <ac:spMkLst>
            <pc:docMk/>
            <pc:sldMk cId="1432517611" sldId="358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5:54.037" v="7065" actId="478"/>
          <ac:picMkLst>
            <pc:docMk/>
            <pc:sldMk cId="1432517611" sldId="358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6:04.506" v="7071" actId="1076"/>
          <ac:picMkLst>
            <pc:docMk/>
            <pc:sldMk cId="1432517611" sldId="358"/>
            <ac:picMk id="3" creationId="{60B4C5FD-2310-A5F9-2E8B-21440F301756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9:58.508" v="7199"/>
        <pc:sldMkLst>
          <pc:docMk/>
          <pc:sldMk cId="554580548" sldId="359"/>
        </pc:sldMkLst>
        <pc:spChg chg="mod">
          <ac:chgData name="Bryden Oliver [SSW]" userId="d5583623-44e1-4d75-b4ba-612dec0508ac" providerId="ADAL" clId="{595705E6-EDE1-47A1-890A-249F48567244}" dt="2022-09-07T08:14:33.963" v="3576" actId="20577"/>
          <ac:spMkLst>
            <pc:docMk/>
            <pc:sldMk cId="554580548" sldId="359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6:19.956" v="7072" actId="478"/>
          <ac:picMkLst>
            <pc:docMk/>
            <pc:sldMk cId="554580548" sldId="359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6:27.379" v="7077" actId="1076"/>
          <ac:picMkLst>
            <pc:docMk/>
            <pc:sldMk cId="554580548" sldId="359"/>
            <ac:picMk id="3" creationId="{12B29E50-DAF3-5A92-1F82-7C9869076A73}"/>
          </ac:picMkLst>
        </pc:picChg>
      </pc:sldChg>
      <pc:sldChg chg="modSp add mod">
        <pc:chgData name="Bryden Oliver [SSW]" userId="d5583623-44e1-4d75-b4ba-612dec0508ac" providerId="ADAL" clId="{595705E6-EDE1-47A1-890A-249F48567244}" dt="2022-09-07T08:14:58.228" v="3634" actId="20577"/>
        <pc:sldMkLst>
          <pc:docMk/>
          <pc:sldMk cId="3164207611" sldId="360"/>
        </pc:sldMkLst>
        <pc:spChg chg="mod">
          <ac:chgData name="Bryden Oliver [SSW]" userId="d5583623-44e1-4d75-b4ba-612dec0508ac" providerId="ADAL" clId="{595705E6-EDE1-47A1-890A-249F48567244}" dt="2022-09-07T08:14:58.228" v="3634" actId="20577"/>
          <ac:spMkLst>
            <pc:docMk/>
            <pc:sldMk cId="3164207611" sldId="360"/>
            <ac:spMk id="4" creationId="{5F1C92A8-C0F1-EA55-7328-4F543B9B0F07}"/>
          </ac:spMkLst>
        </pc:spChg>
      </pc:sldChg>
      <pc:sldChg chg="modSp add del mod ord">
        <pc:chgData name="Bryden Oliver [SSW]" userId="d5583623-44e1-4d75-b4ba-612dec0508ac" providerId="ADAL" clId="{595705E6-EDE1-47A1-890A-249F48567244}" dt="2022-09-25T07:52:38.962" v="6793" actId="47"/>
        <pc:sldMkLst>
          <pc:docMk/>
          <pc:sldMk cId="2669860028" sldId="361"/>
        </pc:sldMkLst>
        <pc:spChg chg="mod">
          <ac:chgData name="Bryden Oliver [SSW]" userId="d5583623-44e1-4d75-b4ba-612dec0508ac" providerId="ADAL" clId="{595705E6-EDE1-47A1-890A-249F48567244}" dt="2022-09-23T23:28:11.326" v="4510" actId="1076"/>
          <ac:spMkLst>
            <pc:docMk/>
            <pc:sldMk cId="2669860028" sldId="361"/>
            <ac:spMk id="4" creationId="{5F1C92A8-C0F1-EA55-7328-4F543B9B0F07}"/>
          </ac:spMkLst>
        </pc:spChg>
      </pc:sldChg>
      <pc:sldChg chg="addSp modSp add mod modNotesTx">
        <pc:chgData name="Bryden Oliver [SSW]" userId="d5583623-44e1-4d75-b4ba-612dec0508ac" providerId="ADAL" clId="{595705E6-EDE1-47A1-890A-249F48567244}" dt="2022-09-25T07:53:04.691" v="6828" actId="20577"/>
        <pc:sldMkLst>
          <pc:docMk/>
          <pc:sldMk cId="1694524483" sldId="362"/>
        </pc:sldMkLst>
        <pc:spChg chg="add mod">
          <ac:chgData name="Bryden Oliver [SSW]" userId="d5583623-44e1-4d75-b4ba-612dec0508ac" providerId="ADAL" clId="{595705E6-EDE1-47A1-890A-249F48567244}" dt="2022-09-07T08:16:44.445" v="3735" actId="1076"/>
          <ac:spMkLst>
            <pc:docMk/>
            <pc:sldMk cId="1694524483" sldId="362"/>
            <ac:spMk id="3" creationId="{53D5491A-8A03-538F-1351-D27B228E4889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9:22.250" v="7190"/>
        <pc:sldMkLst>
          <pc:docMk/>
          <pc:sldMk cId="3092166067" sldId="363"/>
        </pc:sldMkLst>
        <pc:spChg chg="mod">
          <ac:chgData name="Bryden Oliver [SSW]" userId="d5583623-44e1-4d75-b4ba-612dec0508ac" providerId="ADAL" clId="{595705E6-EDE1-47A1-890A-249F48567244}" dt="2022-09-29T07:24:34.312" v="7051" actId="20577"/>
          <ac:spMkLst>
            <pc:docMk/>
            <pc:sldMk cId="3092166067" sldId="363"/>
            <ac:spMk id="4" creationId="{5F1C92A8-C0F1-EA55-7328-4F543B9B0F07}"/>
          </ac:spMkLst>
        </pc:spChg>
        <pc:picChg chg="del mod">
          <ac:chgData name="Bryden Oliver [SSW]" userId="d5583623-44e1-4d75-b4ba-612dec0508ac" providerId="ADAL" clId="{595705E6-EDE1-47A1-890A-249F48567244}" dt="2022-09-29T07:24:52.781" v="7053" actId="478"/>
          <ac:picMkLst>
            <pc:docMk/>
            <pc:sldMk cId="3092166067" sldId="363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4:53.049" v="7054"/>
          <ac:picMkLst>
            <pc:docMk/>
            <pc:sldMk cId="3092166067" sldId="363"/>
            <ac:picMk id="3" creationId="{795CFABC-32BE-4A44-FF42-7CA0A6639A80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9T07:25:07.055" v="7058" actId="1076"/>
        <pc:sldMkLst>
          <pc:docMk/>
          <pc:sldMk cId="3571504774" sldId="364"/>
        </pc:sldMkLst>
        <pc:spChg chg="mod">
          <ac:chgData name="Bryden Oliver [SSW]" userId="d5583623-44e1-4d75-b4ba-612dec0508ac" providerId="ADAL" clId="{595705E6-EDE1-47A1-890A-249F48567244}" dt="2022-09-08T07:10:25.481" v="3993" actId="20577"/>
          <ac:spMkLst>
            <pc:docMk/>
            <pc:sldMk cId="3571504774" sldId="364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5:02.084" v="7055" actId="478"/>
          <ac:picMkLst>
            <pc:docMk/>
            <pc:sldMk cId="3571504774" sldId="364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5:07.055" v="7058" actId="1076"/>
          <ac:picMkLst>
            <pc:docMk/>
            <pc:sldMk cId="3571504774" sldId="364"/>
            <ac:picMk id="3" creationId="{0996F103-8638-E0DE-50B2-648F396A2F5C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9:33.550" v="7192"/>
        <pc:sldMkLst>
          <pc:docMk/>
          <pc:sldMk cId="1304561789" sldId="365"/>
        </pc:sldMkLst>
        <pc:spChg chg="mod">
          <ac:chgData name="Bryden Oliver [SSW]" userId="d5583623-44e1-4d75-b4ba-612dec0508ac" providerId="ADAL" clId="{595705E6-EDE1-47A1-890A-249F48567244}" dt="2022-09-08T07:11:17.790" v="4119" actId="20577"/>
          <ac:spMkLst>
            <pc:docMk/>
            <pc:sldMk cId="1304561789" sldId="365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5:19.992" v="7059" actId="478"/>
          <ac:picMkLst>
            <pc:docMk/>
            <pc:sldMk cId="1304561789" sldId="365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5:20.403" v="7060"/>
          <ac:picMkLst>
            <pc:docMk/>
            <pc:sldMk cId="1304561789" sldId="365"/>
            <ac:picMk id="3" creationId="{6CAB2E47-0A97-B6F7-8A51-9530FC2661D8}"/>
          </ac:picMkLst>
        </pc:picChg>
      </pc:sldChg>
      <pc:sldChg chg="add del">
        <pc:chgData name="Bryden Oliver [SSW]" userId="d5583623-44e1-4d75-b4ba-612dec0508ac" providerId="ADAL" clId="{595705E6-EDE1-47A1-890A-249F48567244}" dt="2022-09-08T07:11:43.132" v="4121"/>
        <pc:sldMkLst>
          <pc:docMk/>
          <pc:sldMk cId="2913342268" sldId="366"/>
        </pc:sldMkLst>
      </pc:sldChg>
      <pc:sldChg chg="addSp delSp modSp add mod modAnim">
        <pc:chgData name="Bryden Oliver [SSW]" userId="d5583623-44e1-4d75-b4ba-612dec0508ac" providerId="ADAL" clId="{595705E6-EDE1-47A1-890A-249F48567244}" dt="2022-09-29T07:40:12.433" v="7202"/>
        <pc:sldMkLst>
          <pc:docMk/>
          <pc:sldMk cId="3578104731" sldId="366"/>
        </pc:sldMkLst>
        <pc:spChg chg="mod">
          <ac:chgData name="Bryden Oliver [SSW]" userId="d5583623-44e1-4d75-b4ba-612dec0508ac" providerId="ADAL" clId="{595705E6-EDE1-47A1-890A-249F48567244}" dt="2022-09-08T07:12:14.006" v="4170" actId="20577"/>
          <ac:spMkLst>
            <pc:docMk/>
            <pc:sldMk cId="3578104731" sldId="366"/>
            <ac:spMk id="3" creationId="{E5B2C525-0287-D21C-6100-BC01C7B68FC3}"/>
          </ac:spMkLst>
        </pc:spChg>
        <pc:picChg chg="add mod">
          <ac:chgData name="Bryden Oliver [SSW]" userId="d5583623-44e1-4d75-b4ba-612dec0508ac" providerId="ADAL" clId="{595705E6-EDE1-47A1-890A-249F48567244}" dt="2022-09-29T07:26:55.008" v="7081" actId="1076"/>
          <ac:picMkLst>
            <pc:docMk/>
            <pc:sldMk cId="3578104731" sldId="366"/>
            <ac:picMk id="2" creationId="{EE22339A-A49E-62E2-D37B-611E42527FEF}"/>
          </ac:picMkLst>
        </pc:picChg>
        <pc:picChg chg="del">
          <ac:chgData name="Bryden Oliver [SSW]" userId="d5583623-44e1-4d75-b4ba-612dec0508ac" providerId="ADAL" clId="{595705E6-EDE1-47A1-890A-249F48567244}" dt="2022-09-29T07:26:51.149" v="7078" actId="478"/>
          <ac:picMkLst>
            <pc:docMk/>
            <pc:sldMk cId="3578104731" sldId="366"/>
            <ac:picMk id="5" creationId="{38206D17-3635-8842-928F-B372901527D3}"/>
          </ac:picMkLst>
        </pc:picChg>
      </pc:sldChg>
      <pc:sldChg chg="add modAnim">
        <pc:chgData name="Bryden Oliver [SSW]" userId="d5583623-44e1-4d75-b4ba-612dec0508ac" providerId="ADAL" clId="{595705E6-EDE1-47A1-890A-249F48567244}" dt="2022-09-29T07:40:03.661" v="7200"/>
        <pc:sldMkLst>
          <pc:docMk/>
          <pc:sldMk cId="99895189" sldId="367"/>
        </pc:sldMkLst>
      </pc:sldChg>
      <pc:sldChg chg="add">
        <pc:chgData name="Bryden Oliver [SSW]" userId="d5583623-44e1-4d75-b4ba-612dec0508ac" providerId="ADAL" clId="{595705E6-EDE1-47A1-890A-249F48567244}" dt="2022-09-29T07:06:08.798" v="6902"/>
        <pc:sldMkLst>
          <pc:docMk/>
          <pc:sldMk cId="2903090032" sldId="368"/>
        </pc:sldMkLst>
      </pc:sldChg>
      <pc:sldChg chg="new del">
        <pc:chgData name="Bryden Oliver [SSW]" userId="d5583623-44e1-4d75-b4ba-612dec0508ac" providerId="ADAL" clId="{595705E6-EDE1-47A1-890A-249F48567244}" dt="2022-09-17T22:30:18.887" v="4335" actId="47"/>
        <pc:sldMkLst>
          <pc:docMk/>
          <pc:sldMk cId="3898745441" sldId="368"/>
        </pc:sldMkLst>
      </pc:sldChg>
      <pc:sldChg chg="addSp delSp modSp add del mod">
        <pc:chgData name="Bryden Oliver [SSW]" userId="d5583623-44e1-4d75-b4ba-612dec0508ac" providerId="ADAL" clId="{595705E6-EDE1-47A1-890A-249F48567244}" dt="2022-09-29T07:06:04.754" v="6901" actId="2696"/>
        <pc:sldMkLst>
          <pc:docMk/>
          <pc:sldMk cId="3912379824" sldId="368"/>
        </pc:sldMkLst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3" creationId="{8B9C5979-EC72-5EF2-80BE-36C663D6BC22}"/>
          </ac:spMkLst>
        </pc:spChg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4" creationId="{1275A847-7EB3-9FE2-773D-B3F12F46A457}"/>
          </ac:spMkLst>
        </pc:spChg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5" creationId="{D7305AC6-434C-7BB9-52EB-626043436D46}"/>
          </ac:spMkLst>
        </pc:spChg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6" creationId="{236129CC-2CD1-1BFE-748E-CE35991CB583}"/>
          </ac:spMkLst>
        </pc:spChg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7" creationId="{E96C3F71-0631-0A22-2EB5-3FEBE8FC5642}"/>
          </ac:spMkLst>
        </pc:spChg>
        <pc:spChg chg="del">
          <ac:chgData name="Bryden Oliver [SSW]" userId="d5583623-44e1-4d75-b4ba-612dec0508ac" providerId="ADAL" clId="{595705E6-EDE1-47A1-890A-249F48567244}" dt="2022-09-17T22:30:31.109" v="4340" actId="478"/>
          <ac:spMkLst>
            <pc:docMk/>
            <pc:sldMk cId="3912379824" sldId="368"/>
            <ac:spMk id="8" creationId="{215EF58B-3725-69F8-5324-FB61EC1BEF1C}"/>
          </ac:spMkLst>
        </pc:spChg>
        <pc:spChg chg="del mod">
          <ac:chgData name="Bryden Oliver [SSW]" userId="d5583623-44e1-4d75-b4ba-612dec0508ac" providerId="ADAL" clId="{595705E6-EDE1-47A1-890A-249F48567244}" dt="2022-09-17T22:30:29.527" v="4339"/>
          <ac:spMkLst>
            <pc:docMk/>
            <pc:sldMk cId="3912379824" sldId="368"/>
            <ac:spMk id="9" creationId="{FE3AD3E0-A723-D6A7-BA45-345DE296B548}"/>
          </ac:spMkLst>
        </pc:spChg>
        <pc:spChg chg="add mod">
          <ac:chgData name="Bryden Oliver [SSW]" userId="d5583623-44e1-4d75-b4ba-612dec0508ac" providerId="ADAL" clId="{595705E6-EDE1-47A1-890A-249F48567244}" dt="2022-09-17T22:33:27.298" v="4508" actId="14100"/>
          <ac:spMkLst>
            <pc:docMk/>
            <pc:sldMk cId="3912379824" sldId="368"/>
            <ac:spMk id="10" creationId="{D31D8E53-2E4B-D6BB-DDF1-56E7D4530EFC}"/>
          </ac:spMkLst>
        </pc:spChg>
        <pc:spChg chg="add mod">
          <ac:chgData name="Bryden Oliver [SSW]" userId="d5583623-44e1-4d75-b4ba-612dec0508ac" providerId="ADAL" clId="{595705E6-EDE1-47A1-890A-249F48567244}" dt="2022-09-17T22:32:40.131" v="4507" actId="20577"/>
          <ac:spMkLst>
            <pc:docMk/>
            <pc:sldMk cId="3912379824" sldId="368"/>
            <ac:spMk id="11" creationId="{9DE45053-2AA1-DB18-EB6A-F8FFF25EFC94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2:54.677" v="7136"/>
        <pc:sldMkLst>
          <pc:docMk/>
          <pc:sldMk cId="92340370" sldId="369"/>
        </pc:sldMkLst>
        <pc:spChg chg="del mod">
          <ac:chgData name="Bryden Oliver [SSW]" userId="d5583623-44e1-4d75-b4ba-612dec0508ac" providerId="ADAL" clId="{595705E6-EDE1-47A1-890A-249F48567244}" dt="2022-09-25T07:15:05.963" v="5039"/>
          <ac:spMkLst>
            <pc:docMk/>
            <pc:sldMk cId="92340370" sldId="369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0:01:57.446" v="4718" actId="20577"/>
          <ac:spMkLst>
            <pc:docMk/>
            <pc:sldMk cId="92340370" sldId="369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6:24.422" v="6968" actId="478"/>
          <ac:picMkLst>
            <pc:docMk/>
            <pc:sldMk cId="92340370" sldId="369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6:24.749" v="6969"/>
          <ac:picMkLst>
            <pc:docMk/>
            <pc:sldMk cId="92340370" sldId="369"/>
            <ac:picMk id="3" creationId="{6D62C291-D0F2-AC42-8C22-C9A15D21FF78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4:48.447" v="7143"/>
        <pc:sldMkLst>
          <pc:docMk/>
          <pc:sldMk cId="196980862" sldId="370"/>
        </pc:sldMkLst>
        <pc:spChg chg="del mod">
          <ac:chgData name="Bryden Oliver [SSW]" userId="d5583623-44e1-4d75-b4ba-612dec0508ac" providerId="ADAL" clId="{595705E6-EDE1-47A1-890A-249F48567244}" dt="2022-09-25T07:15:14.145" v="5041" actId="478"/>
          <ac:spMkLst>
            <pc:docMk/>
            <pc:sldMk cId="196980862" sldId="370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0:03:25.081" v="4817" actId="20577"/>
          <ac:spMkLst>
            <pc:docMk/>
            <pc:sldMk cId="196980862" sldId="370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7:29.701" v="6979" actId="478"/>
          <ac:picMkLst>
            <pc:docMk/>
            <pc:sldMk cId="196980862" sldId="370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7:30.076" v="6980"/>
          <ac:picMkLst>
            <pc:docMk/>
            <pc:sldMk cId="196980862" sldId="370"/>
            <ac:picMk id="3" creationId="{FA4E53DD-95EC-0FA4-B850-D7643469FC45}"/>
          </ac:picMkLst>
        </pc:picChg>
      </pc:sldChg>
      <pc:sldChg chg="modSp add mod">
        <pc:chgData name="Bryden Oliver [SSW]" userId="d5583623-44e1-4d75-b4ba-612dec0508ac" providerId="ADAL" clId="{595705E6-EDE1-47A1-890A-249F48567244}" dt="2022-09-25T00:04:39.116" v="4856" actId="1076"/>
        <pc:sldMkLst>
          <pc:docMk/>
          <pc:sldMk cId="2536627597" sldId="371"/>
        </pc:sldMkLst>
        <pc:spChg chg="mod">
          <ac:chgData name="Bryden Oliver [SSW]" userId="d5583623-44e1-4d75-b4ba-612dec0508ac" providerId="ADAL" clId="{595705E6-EDE1-47A1-890A-249F48567244}" dt="2022-09-25T00:04:39.116" v="4856" actId="1076"/>
          <ac:spMkLst>
            <pc:docMk/>
            <pc:sldMk cId="2536627597" sldId="371"/>
            <ac:spMk id="11" creationId="{9DE45053-2AA1-DB18-EB6A-F8FFF25EFC94}"/>
          </ac:spMkLst>
        </pc:spChg>
      </pc:sldChg>
      <pc:sldChg chg="delSp modSp add del mod">
        <pc:chgData name="Bryden Oliver [SSW]" userId="d5583623-44e1-4d75-b4ba-612dec0508ac" providerId="ADAL" clId="{595705E6-EDE1-47A1-890A-249F48567244}" dt="2022-09-25T06:09:29.383" v="5023" actId="47"/>
        <pc:sldMkLst>
          <pc:docMk/>
          <pc:sldMk cId="3094617505" sldId="372"/>
        </pc:sldMkLst>
        <pc:spChg chg="mod">
          <ac:chgData name="Bryden Oliver [SSW]" userId="d5583623-44e1-4d75-b4ba-612dec0508ac" providerId="ADAL" clId="{595705E6-EDE1-47A1-890A-249F48567244}" dt="2022-09-25T01:43:10.578" v="4874" actId="1076"/>
          <ac:spMkLst>
            <pc:docMk/>
            <pc:sldMk cId="3094617505" sldId="372"/>
            <ac:spMk id="5" creationId="{638A8D9C-B106-483C-A9E0-4288983A87ED}"/>
          </ac:spMkLst>
        </pc:spChg>
        <pc:spChg chg="del">
          <ac:chgData name="Bryden Oliver [SSW]" userId="d5583623-44e1-4d75-b4ba-612dec0508ac" providerId="ADAL" clId="{595705E6-EDE1-47A1-890A-249F48567244}" dt="2022-09-25T01:43:02.081" v="4872" actId="478"/>
          <ac:spMkLst>
            <pc:docMk/>
            <pc:sldMk cId="3094617505" sldId="372"/>
            <ac:spMk id="6" creationId="{B0826AB1-CF48-BBB1-BC18-585E8F6E2E04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7:22.277" v="7169"/>
        <pc:sldMkLst>
          <pc:docMk/>
          <pc:sldMk cId="3935983071" sldId="373"/>
        </pc:sldMkLst>
        <pc:spChg chg="mod">
          <ac:chgData name="Bryden Oliver [SSW]" userId="d5583623-44e1-4d75-b4ba-612dec0508ac" providerId="ADAL" clId="{595705E6-EDE1-47A1-890A-249F48567244}" dt="2022-09-25T05:20:03.352" v="4893" actId="20577"/>
          <ac:spMkLst>
            <pc:docMk/>
            <pc:sldMk cId="3935983071" sldId="373"/>
            <ac:spMk id="4" creationId="{5F1C92A8-C0F1-EA55-7328-4F543B9B0F07}"/>
          </ac:spMkLst>
        </pc:spChg>
        <pc:spChg chg="mod">
          <ac:chgData name="Bryden Oliver [SSW]" userId="d5583623-44e1-4d75-b4ba-612dec0508ac" providerId="ADAL" clId="{595705E6-EDE1-47A1-890A-249F48567244}" dt="2022-09-25T05:19:58.485" v="4892" actId="20577"/>
          <ac:spMkLst>
            <pc:docMk/>
            <pc:sldMk cId="3935983071" sldId="373"/>
            <ac:spMk id="5" creationId="{638A8D9C-B106-483C-A9E0-4288983A87ED}"/>
          </ac:spMkLst>
        </pc:spChg>
        <pc:picChg chg="del">
          <ac:chgData name="Bryden Oliver [SSW]" userId="d5583623-44e1-4d75-b4ba-612dec0508ac" providerId="ADAL" clId="{595705E6-EDE1-47A1-890A-249F48567244}" dt="2022-09-29T07:20:40.276" v="7010" actId="478"/>
          <ac:picMkLst>
            <pc:docMk/>
            <pc:sldMk cId="3935983071" sldId="373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0:53.226" v="7015" actId="1076"/>
          <ac:picMkLst>
            <pc:docMk/>
            <pc:sldMk cId="3935983071" sldId="373"/>
            <ac:picMk id="3" creationId="{2B49FB53-1450-632A-4960-B0D69587886D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5T05:50:09.074" v="4967" actId="1076"/>
        <pc:sldMkLst>
          <pc:docMk/>
          <pc:sldMk cId="435975750" sldId="374"/>
        </pc:sldMkLst>
        <pc:spChg chg="add mod">
          <ac:chgData name="Bryden Oliver [SSW]" userId="d5583623-44e1-4d75-b4ba-612dec0508ac" providerId="ADAL" clId="{595705E6-EDE1-47A1-890A-249F48567244}" dt="2022-09-25T05:49:49.183" v="4963" actId="20577"/>
          <ac:spMkLst>
            <pc:docMk/>
            <pc:sldMk cId="435975750" sldId="374"/>
            <ac:spMk id="3" creationId="{F0C8ECD8-B118-646A-3BF7-28C4C2714A70}"/>
          </ac:spMkLst>
        </pc:spChg>
        <pc:spChg chg="del mod">
          <ac:chgData name="Bryden Oliver [SSW]" userId="d5583623-44e1-4d75-b4ba-612dec0508ac" providerId="ADAL" clId="{595705E6-EDE1-47A1-890A-249F48567244}" dt="2022-09-25T05:49:29.733" v="4950"/>
          <ac:spMkLst>
            <pc:docMk/>
            <pc:sldMk cId="435975750" sldId="374"/>
            <ac:spMk id="5" creationId="{638A8D9C-B106-483C-A9E0-4288983A87ED}"/>
          </ac:spMkLst>
        </pc:spChg>
        <pc:picChg chg="del">
          <ac:chgData name="Bryden Oliver [SSW]" userId="d5583623-44e1-4d75-b4ba-612dec0508ac" providerId="ADAL" clId="{595705E6-EDE1-47A1-890A-249F48567244}" dt="2022-09-25T05:50:05.239" v="4966" actId="478"/>
          <ac:picMkLst>
            <pc:docMk/>
            <pc:sldMk cId="435975750" sldId="374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5T05:50:09.074" v="4967" actId="1076"/>
          <ac:picMkLst>
            <pc:docMk/>
            <pc:sldMk cId="435975750" sldId="374"/>
            <ac:picMk id="1026" creationId="{E4236BBF-E60C-E5E7-52C7-BCF67DB9C06A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5T05:59:14.618" v="5007" actId="1076"/>
        <pc:sldMkLst>
          <pc:docMk/>
          <pc:sldMk cId="1869475646" sldId="375"/>
        </pc:sldMkLst>
        <pc:spChg chg="mod">
          <ac:chgData name="Bryden Oliver [SSW]" userId="d5583623-44e1-4d75-b4ba-612dec0508ac" providerId="ADAL" clId="{595705E6-EDE1-47A1-890A-249F48567244}" dt="2022-09-25T05:55:43.037" v="4996" actId="14100"/>
          <ac:spMkLst>
            <pc:docMk/>
            <pc:sldMk cId="1869475646" sldId="375"/>
            <ac:spMk id="3" creationId="{F0C8ECD8-B118-646A-3BF7-28C4C2714A70}"/>
          </ac:spMkLst>
        </pc:spChg>
        <pc:picChg chg="del">
          <ac:chgData name="Bryden Oliver [SSW]" userId="d5583623-44e1-4d75-b4ba-612dec0508ac" providerId="ADAL" clId="{595705E6-EDE1-47A1-890A-249F48567244}" dt="2022-09-25T05:59:02.912" v="5004" actId="478"/>
          <ac:picMkLst>
            <pc:docMk/>
            <pc:sldMk cId="1869475646" sldId="375"/>
            <ac:picMk id="1026" creationId="{E4236BBF-E60C-E5E7-52C7-BCF67DB9C06A}"/>
          </ac:picMkLst>
        </pc:picChg>
        <pc:picChg chg="add del">
          <ac:chgData name="Bryden Oliver [SSW]" userId="d5583623-44e1-4d75-b4ba-612dec0508ac" providerId="ADAL" clId="{595705E6-EDE1-47A1-890A-249F48567244}" dt="2022-09-25T05:59:02.912" v="5004" actId="478"/>
          <ac:picMkLst>
            <pc:docMk/>
            <pc:sldMk cId="1869475646" sldId="375"/>
            <ac:picMk id="3074" creationId="{47DC50E7-3BCF-2C79-165E-CD82A25BADEA}"/>
          </ac:picMkLst>
        </pc:picChg>
        <pc:picChg chg="add mod">
          <ac:chgData name="Bryden Oliver [SSW]" userId="d5583623-44e1-4d75-b4ba-612dec0508ac" providerId="ADAL" clId="{595705E6-EDE1-47A1-890A-249F48567244}" dt="2022-09-25T05:59:14.618" v="5007" actId="1076"/>
          <ac:picMkLst>
            <pc:docMk/>
            <pc:sldMk cId="1869475646" sldId="375"/>
            <ac:picMk id="3076" creationId="{318D2677-6453-FC9B-7CD6-E7D08F9EB81C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9T07:22:01.184" v="7026" actId="1076"/>
        <pc:sldMkLst>
          <pc:docMk/>
          <pc:sldMk cId="413635791" sldId="376"/>
        </pc:sldMkLst>
        <pc:spChg chg="mod">
          <ac:chgData name="Bryden Oliver [SSW]" userId="d5583623-44e1-4d75-b4ba-612dec0508ac" providerId="ADAL" clId="{595705E6-EDE1-47A1-890A-249F48567244}" dt="2022-09-25T05:55:48.459" v="5002" actId="20577"/>
          <ac:spMkLst>
            <pc:docMk/>
            <pc:sldMk cId="413635791" sldId="376"/>
            <ac:spMk id="3" creationId="{F0C8ECD8-B118-646A-3BF7-28C4C2714A70}"/>
          </ac:spMkLst>
        </pc:spChg>
        <pc:picChg chg="add mod">
          <ac:chgData name="Bryden Oliver [SSW]" userId="d5583623-44e1-4d75-b4ba-612dec0508ac" providerId="ADAL" clId="{595705E6-EDE1-47A1-890A-249F48567244}" dt="2022-09-29T07:22:01.184" v="7026" actId="1076"/>
          <ac:picMkLst>
            <pc:docMk/>
            <pc:sldMk cId="413635791" sldId="376"/>
            <ac:picMk id="2" creationId="{E1AC0D75-1796-2790-C833-F6E52B43E243}"/>
          </ac:picMkLst>
        </pc:picChg>
        <pc:picChg chg="del">
          <ac:chgData name="Bryden Oliver [SSW]" userId="d5583623-44e1-4d75-b4ba-612dec0508ac" providerId="ADAL" clId="{595705E6-EDE1-47A1-890A-249F48567244}" dt="2022-09-25T06:00:15.582" v="5008" actId="478"/>
          <ac:picMkLst>
            <pc:docMk/>
            <pc:sldMk cId="413635791" sldId="376"/>
            <ac:picMk id="1026" creationId="{E4236BBF-E60C-E5E7-52C7-BCF67DB9C06A}"/>
          </ac:picMkLst>
        </pc:picChg>
        <pc:picChg chg="add mod">
          <ac:chgData name="Bryden Oliver [SSW]" userId="d5583623-44e1-4d75-b4ba-612dec0508ac" providerId="ADAL" clId="{595705E6-EDE1-47A1-890A-249F48567244}" dt="2022-09-25T06:00:20.181" v="5010" actId="1076"/>
          <ac:picMkLst>
            <pc:docMk/>
            <pc:sldMk cId="413635791" sldId="376"/>
            <ac:picMk id="2050" creationId="{C28B3490-1C5F-2EAC-2CDC-A7FB66DA5F6C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5T06:06:31.303" v="5018" actId="1076"/>
        <pc:sldMkLst>
          <pc:docMk/>
          <pc:sldMk cId="268639356" sldId="377"/>
        </pc:sldMkLst>
        <pc:picChg chg="add mod">
          <ac:chgData name="Bryden Oliver [SSW]" userId="d5583623-44e1-4d75-b4ba-612dec0508ac" providerId="ADAL" clId="{595705E6-EDE1-47A1-890A-249F48567244}" dt="2022-09-25T06:06:31.303" v="5018" actId="1076"/>
          <ac:picMkLst>
            <pc:docMk/>
            <pc:sldMk cId="268639356" sldId="377"/>
            <ac:picMk id="4" creationId="{A12FACE7-C5F2-FDC8-3F4B-3A254A27BE0A}"/>
          </ac:picMkLst>
        </pc:picChg>
        <pc:picChg chg="del">
          <ac:chgData name="Bryden Oliver [SSW]" userId="d5583623-44e1-4d75-b4ba-612dec0508ac" providerId="ADAL" clId="{595705E6-EDE1-47A1-890A-249F48567244}" dt="2022-09-25T06:06:18.263" v="5013" actId="478"/>
          <ac:picMkLst>
            <pc:docMk/>
            <pc:sldMk cId="268639356" sldId="377"/>
            <ac:picMk id="3076" creationId="{318D2677-6453-FC9B-7CD6-E7D08F9EB81C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9T07:22:45.785" v="7029" actId="1076"/>
        <pc:sldMkLst>
          <pc:docMk/>
          <pc:sldMk cId="1005538448" sldId="378"/>
        </pc:sldMkLst>
        <pc:picChg chg="add mod">
          <ac:chgData name="Bryden Oliver [SSW]" userId="d5583623-44e1-4d75-b4ba-612dec0508ac" providerId="ADAL" clId="{595705E6-EDE1-47A1-890A-249F48567244}" dt="2022-09-29T07:22:45.785" v="7029" actId="1076"/>
          <ac:picMkLst>
            <pc:docMk/>
            <pc:sldMk cId="1005538448" sldId="378"/>
            <ac:picMk id="2" creationId="{338C4A8D-C78C-680D-CC78-93D5E1923EB3}"/>
          </ac:picMkLst>
        </pc:picChg>
        <pc:picChg chg="add mod">
          <ac:chgData name="Bryden Oliver [SSW]" userId="d5583623-44e1-4d75-b4ba-612dec0508ac" providerId="ADAL" clId="{595705E6-EDE1-47A1-890A-249F48567244}" dt="2022-09-25T06:09:20.971" v="5022" actId="1076"/>
          <ac:picMkLst>
            <pc:docMk/>
            <pc:sldMk cId="1005538448" sldId="378"/>
            <ac:picMk id="4" creationId="{214AC1BB-623E-7BD3-21BE-E4DB733D190E}"/>
          </ac:picMkLst>
        </pc:picChg>
        <pc:picChg chg="del">
          <ac:chgData name="Bryden Oliver [SSW]" userId="d5583623-44e1-4d75-b4ba-612dec0508ac" providerId="ADAL" clId="{595705E6-EDE1-47A1-890A-249F48567244}" dt="2022-09-25T06:09:15.236" v="5019" actId="478"/>
          <ac:picMkLst>
            <pc:docMk/>
            <pc:sldMk cId="1005538448" sldId="378"/>
            <ac:picMk id="2050" creationId="{C28B3490-1C5F-2EAC-2CDC-A7FB66DA5F6C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5T06:12:29.785" v="5036" actId="20577"/>
        <pc:sldMkLst>
          <pc:docMk/>
          <pc:sldMk cId="2421103419" sldId="379"/>
        </pc:sldMkLst>
        <pc:spChg chg="mod">
          <ac:chgData name="Bryden Oliver [SSW]" userId="d5583623-44e1-4d75-b4ba-612dec0508ac" providerId="ADAL" clId="{595705E6-EDE1-47A1-890A-249F48567244}" dt="2022-09-25T06:12:29.785" v="5036" actId="20577"/>
          <ac:spMkLst>
            <pc:docMk/>
            <pc:sldMk cId="2421103419" sldId="379"/>
            <ac:spMk id="3" creationId="{F0C8ECD8-B118-646A-3BF7-28C4C2714A70}"/>
          </ac:spMkLst>
        </pc:spChg>
        <pc:picChg chg="del">
          <ac:chgData name="Bryden Oliver [SSW]" userId="d5583623-44e1-4d75-b4ba-612dec0508ac" providerId="ADAL" clId="{595705E6-EDE1-47A1-890A-249F48567244}" dt="2022-09-25T06:12:08.720" v="5024" actId="478"/>
          <ac:picMkLst>
            <pc:docMk/>
            <pc:sldMk cId="2421103419" sldId="379"/>
            <ac:picMk id="3076" creationId="{318D2677-6453-FC9B-7CD6-E7D08F9EB81C}"/>
          </ac:picMkLst>
        </pc:picChg>
        <pc:picChg chg="add mod">
          <ac:chgData name="Bryden Oliver [SSW]" userId="d5583623-44e1-4d75-b4ba-612dec0508ac" providerId="ADAL" clId="{595705E6-EDE1-47A1-890A-249F48567244}" dt="2022-09-25T06:12:16.865" v="5027" actId="14100"/>
          <ac:picMkLst>
            <pc:docMk/>
            <pc:sldMk cId="2421103419" sldId="379"/>
            <ac:picMk id="5122" creationId="{4C0BAA90-A4ED-DEDF-E595-1AA2147003FA}"/>
          </ac:picMkLst>
        </pc:picChg>
      </pc:sldChg>
      <pc:sldChg chg="add del">
        <pc:chgData name="Bryden Oliver [SSW]" userId="d5583623-44e1-4d75-b4ba-612dec0508ac" providerId="ADAL" clId="{595705E6-EDE1-47A1-890A-249F48567244}" dt="2022-09-25T06:12:22.493" v="5028" actId="47"/>
        <pc:sldMkLst>
          <pc:docMk/>
          <pc:sldMk cId="1360382915" sldId="380"/>
        </pc:sldMkLst>
      </pc:sldChg>
      <pc:sldChg chg="addSp delSp modSp add mod modAnim">
        <pc:chgData name="Bryden Oliver [SSW]" userId="d5583623-44e1-4d75-b4ba-612dec0508ac" providerId="ADAL" clId="{595705E6-EDE1-47A1-890A-249F48567244}" dt="2022-09-29T07:33:12.831" v="7139"/>
        <pc:sldMkLst>
          <pc:docMk/>
          <pc:sldMk cId="4170137069" sldId="380"/>
        </pc:sldMkLst>
        <pc:spChg chg="mod">
          <ac:chgData name="Bryden Oliver [SSW]" userId="d5583623-44e1-4d75-b4ba-612dec0508ac" providerId="ADAL" clId="{595705E6-EDE1-47A1-890A-249F48567244}" dt="2022-09-25T07:16:50.601" v="5218" actId="20577"/>
          <ac:spMkLst>
            <pc:docMk/>
            <pc:sldMk cId="4170137069" sldId="380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6:37.781" v="6970" actId="478"/>
          <ac:picMkLst>
            <pc:docMk/>
            <pc:sldMk cId="4170137069" sldId="380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6:44.031" v="6973" actId="14100"/>
          <ac:picMkLst>
            <pc:docMk/>
            <pc:sldMk cId="4170137069" sldId="380"/>
            <ac:picMk id="3" creationId="{7371C4A4-ED8D-EA30-2543-86813D7FCC65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4:37.773" v="7141"/>
        <pc:sldMkLst>
          <pc:docMk/>
          <pc:sldMk cId="2779006973" sldId="381"/>
        </pc:sldMkLst>
        <pc:spChg chg="mod">
          <ac:chgData name="Bryden Oliver [SSW]" userId="d5583623-44e1-4d75-b4ba-612dec0508ac" providerId="ADAL" clId="{595705E6-EDE1-47A1-890A-249F48567244}" dt="2022-09-25T07:17:38.394" v="5358" actId="20577"/>
          <ac:spMkLst>
            <pc:docMk/>
            <pc:sldMk cId="2779006973" sldId="381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7:05.694" v="6974" actId="478"/>
          <ac:picMkLst>
            <pc:docMk/>
            <pc:sldMk cId="2779006973" sldId="381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7:12.397" v="6977" actId="14100"/>
          <ac:picMkLst>
            <pc:docMk/>
            <pc:sldMk cId="2779006973" sldId="381"/>
            <ac:picMk id="3" creationId="{011941E9-FA1C-764C-0865-3EE158487F47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9:16.279" v="7189"/>
        <pc:sldMkLst>
          <pc:docMk/>
          <pc:sldMk cId="1459045879" sldId="382"/>
        </pc:sldMkLst>
        <pc:picChg chg="del">
          <ac:chgData name="Bryden Oliver [SSW]" userId="d5583623-44e1-4d75-b4ba-612dec0508ac" providerId="ADAL" clId="{595705E6-EDE1-47A1-890A-249F48567244}" dt="2022-09-29T07:24:19.700" v="7046" actId="478"/>
          <ac:picMkLst>
            <pc:docMk/>
            <pc:sldMk cId="1459045879" sldId="382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4:25.851" v="7050" actId="1076"/>
          <ac:picMkLst>
            <pc:docMk/>
            <pc:sldMk cId="1459045879" sldId="382"/>
            <ac:picMk id="3" creationId="{A525D1DD-1013-4D0A-E432-EE6340C50FC9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9:11.321" v="7188"/>
        <pc:sldMkLst>
          <pc:docMk/>
          <pc:sldMk cId="80344373" sldId="383"/>
        </pc:sldMkLst>
        <pc:spChg chg="mod">
          <ac:chgData name="Bryden Oliver [SSW]" userId="d5583623-44e1-4d75-b4ba-612dec0508ac" providerId="ADAL" clId="{595705E6-EDE1-47A1-890A-249F48567244}" dt="2022-09-25T07:27:11.945" v="5497" actId="20577"/>
          <ac:spMkLst>
            <pc:docMk/>
            <pc:sldMk cId="80344373" sldId="383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24:00.063" v="7039" actId="478"/>
          <ac:picMkLst>
            <pc:docMk/>
            <pc:sldMk cId="80344373" sldId="383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24:12.653" v="7045" actId="1076"/>
          <ac:picMkLst>
            <pc:docMk/>
            <pc:sldMk cId="80344373" sldId="383"/>
            <ac:picMk id="3" creationId="{B22C11A1-5886-1B70-EE66-FD54FBA8D349}"/>
          </ac:picMkLst>
        </pc:picChg>
      </pc:sldChg>
      <pc:sldChg chg="modSp add mod modAnim">
        <pc:chgData name="Bryden Oliver [SSW]" userId="d5583623-44e1-4d75-b4ba-612dec0508ac" providerId="ADAL" clId="{595705E6-EDE1-47A1-890A-249F48567244}" dt="2022-09-29T07:34:58.472" v="7145"/>
        <pc:sldMkLst>
          <pc:docMk/>
          <pc:sldMk cId="1112138176" sldId="384"/>
        </pc:sldMkLst>
        <pc:spChg chg="mod">
          <ac:chgData name="Bryden Oliver [SSW]" userId="d5583623-44e1-4d75-b4ba-612dec0508ac" providerId="ADAL" clId="{595705E6-EDE1-47A1-890A-249F48567244}" dt="2022-09-25T07:39:15.162" v="5644" actId="20577"/>
          <ac:spMkLst>
            <pc:docMk/>
            <pc:sldMk cId="1112138176" sldId="384"/>
            <ac:spMk id="4" creationId="{5F1C92A8-C0F1-EA55-7328-4F543B9B0F07}"/>
          </ac:spMkLst>
        </pc:spChg>
      </pc:sldChg>
      <pc:sldChg chg="addSp delSp modSp add mod ord">
        <pc:chgData name="Bryden Oliver [SSW]" userId="d5583623-44e1-4d75-b4ba-612dec0508ac" providerId="ADAL" clId="{595705E6-EDE1-47A1-890A-249F48567244}" dt="2022-09-29T07:15:00.008" v="6953" actId="1076"/>
        <pc:sldMkLst>
          <pc:docMk/>
          <pc:sldMk cId="2881810020" sldId="385"/>
        </pc:sldMkLst>
        <pc:spChg chg="mod">
          <ac:chgData name="Bryden Oliver [SSW]" userId="d5583623-44e1-4d75-b4ba-612dec0508ac" providerId="ADAL" clId="{595705E6-EDE1-47A1-890A-249F48567244}" dt="2022-09-25T07:41:11.959" v="5907" actId="20577"/>
          <ac:spMkLst>
            <pc:docMk/>
            <pc:sldMk cId="2881810020" sldId="385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7:41:00.105" v="5887" actId="20577"/>
          <ac:spMkLst>
            <pc:docMk/>
            <pc:sldMk cId="2881810020" sldId="385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4:49.917" v="6949" actId="478"/>
          <ac:picMkLst>
            <pc:docMk/>
            <pc:sldMk cId="2881810020" sldId="385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5:00.008" v="6953" actId="1076"/>
          <ac:picMkLst>
            <pc:docMk/>
            <pc:sldMk cId="2881810020" sldId="385"/>
            <ac:picMk id="5" creationId="{A3A0DCB1-0A25-33DE-116B-1E816A39CCC7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1:52.381" v="7125"/>
        <pc:sldMkLst>
          <pc:docMk/>
          <pc:sldMk cId="3359383408" sldId="386"/>
        </pc:sldMkLst>
        <pc:spChg chg="mod">
          <ac:chgData name="Bryden Oliver [SSW]" userId="d5583623-44e1-4d75-b4ba-612dec0508ac" providerId="ADAL" clId="{595705E6-EDE1-47A1-890A-249F48567244}" dt="2022-09-25T07:41:40.701" v="5929" actId="20577"/>
          <ac:spMkLst>
            <pc:docMk/>
            <pc:sldMk cId="3359383408" sldId="386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7:42:48.671" v="6099" actId="6549"/>
          <ac:spMkLst>
            <pc:docMk/>
            <pc:sldMk cId="3359383408" sldId="386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5:17.352" v="6955" actId="478"/>
          <ac:picMkLst>
            <pc:docMk/>
            <pc:sldMk cId="3359383408" sldId="386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5:23.589" v="6958" actId="1076"/>
          <ac:picMkLst>
            <pc:docMk/>
            <pc:sldMk cId="3359383408" sldId="386"/>
            <ac:picMk id="5" creationId="{8A04C589-8936-8E60-A1E7-BEC6E682C5F1}"/>
          </ac:picMkLst>
        </pc:picChg>
      </pc:sldChg>
      <pc:sldChg chg="delSp modSp add mod modAnim">
        <pc:chgData name="Bryden Oliver [SSW]" userId="d5583623-44e1-4d75-b4ba-612dec0508ac" providerId="ADAL" clId="{595705E6-EDE1-47A1-890A-249F48567244}" dt="2022-09-29T07:32:03.375" v="7127"/>
        <pc:sldMkLst>
          <pc:docMk/>
          <pc:sldMk cId="2575240734" sldId="387"/>
        </pc:sldMkLst>
        <pc:spChg chg="del">
          <ac:chgData name="Bryden Oliver [SSW]" userId="d5583623-44e1-4d75-b4ba-612dec0508ac" providerId="ADAL" clId="{595705E6-EDE1-47A1-890A-249F48567244}" dt="2022-09-25T07:43:54.240" v="6294" actId="478"/>
          <ac:spMkLst>
            <pc:docMk/>
            <pc:sldMk cId="2575240734" sldId="387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7:43:45.058" v="6293" actId="20577"/>
          <ac:spMkLst>
            <pc:docMk/>
            <pc:sldMk cId="2575240734" sldId="387"/>
            <ac:spMk id="4" creationId="{5F1C92A8-C0F1-EA55-7328-4F543B9B0F07}"/>
          </ac:spMkLst>
        </pc:spChg>
      </pc:sldChg>
      <pc:sldChg chg="addSp delSp modSp add mod modAnim">
        <pc:chgData name="Bryden Oliver [SSW]" userId="d5583623-44e1-4d75-b4ba-612dec0508ac" providerId="ADAL" clId="{595705E6-EDE1-47A1-890A-249F48567244}" dt="2022-09-29T07:32:21.162" v="7130"/>
        <pc:sldMkLst>
          <pc:docMk/>
          <pc:sldMk cId="1510127316" sldId="388"/>
        </pc:sldMkLst>
        <pc:spChg chg="mod">
          <ac:chgData name="Bryden Oliver [SSW]" userId="d5583623-44e1-4d75-b4ba-612dec0508ac" providerId="ADAL" clId="{595705E6-EDE1-47A1-890A-249F48567244}" dt="2022-09-25T07:46:40.716" v="6557" actId="20577"/>
          <ac:spMkLst>
            <pc:docMk/>
            <pc:sldMk cId="1510127316" sldId="388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5:54.885" v="6959" actId="478"/>
          <ac:picMkLst>
            <pc:docMk/>
            <pc:sldMk cId="1510127316" sldId="388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7:23.522" v="6978" actId="14100"/>
          <ac:picMkLst>
            <pc:docMk/>
            <pc:sldMk cId="1510127316" sldId="388"/>
            <ac:picMk id="3" creationId="{0D9A6A2A-F65E-A332-25EF-8B9973A20D50}"/>
          </ac:picMkLst>
        </pc:picChg>
      </pc:sldChg>
      <pc:sldChg chg="addSp delSp modSp add mod modAnim">
        <pc:chgData name="Bryden Oliver [SSW]" userId="d5583623-44e1-4d75-b4ba-612dec0508ac" providerId="ADAL" clId="{595705E6-EDE1-47A1-890A-249F48567244}" dt="2022-09-29T07:31:17.394" v="7118"/>
        <pc:sldMkLst>
          <pc:docMk/>
          <pc:sldMk cId="3882186068" sldId="389"/>
        </pc:sldMkLst>
        <pc:spChg chg="mod">
          <ac:chgData name="Bryden Oliver [SSW]" userId="d5583623-44e1-4d75-b4ba-612dec0508ac" providerId="ADAL" clId="{595705E6-EDE1-47A1-890A-249F48567244}" dt="2022-09-25T07:47:43.448" v="6581" actId="14100"/>
          <ac:spMkLst>
            <pc:docMk/>
            <pc:sldMk cId="3882186068" sldId="389"/>
            <ac:spMk id="3" creationId="{FB99695E-95FB-FA3F-1876-B8DB128C9CA0}"/>
          </ac:spMkLst>
        </pc:spChg>
        <pc:spChg chg="mod">
          <ac:chgData name="Bryden Oliver [SSW]" userId="d5583623-44e1-4d75-b4ba-612dec0508ac" providerId="ADAL" clId="{595705E6-EDE1-47A1-890A-249F48567244}" dt="2022-09-25T07:48:05.237" v="6635" actId="20577"/>
          <ac:spMkLst>
            <pc:docMk/>
            <pc:sldMk cId="3882186068" sldId="389"/>
            <ac:spMk id="4" creationId="{5F1C92A8-C0F1-EA55-7328-4F543B9B0F07}"/>
          </ac:spMkLst>
        </pc:spChg>
        <pc:picChg chg="del">
          <ac:chgData name="Bryden Oliver [SSW]" userId="d5583623-44e1-4d75-b4ba-612dec0508ac" providerId="ADAL" clId="{595705E6-EDE1-47A1-890A-249F48567244}" dt="2022-09-29T07:13:45.421" v="6938" actId="478"/>
          <ac:picMkLst>
            <pc:docMk/>
            <pc:sldMk cId="3882186068" sldId="389"/>
            <ac:picMk id="2" creationId="{589D8919-7EE7-7049-8455-8BC3EF686FAD}"/>
          </ac:picMkLst>
        </pc:picChg>
        <pc:picChg chg="add mod">
          <ac:chgData name="Bryden Oliver [SSW]" userId="d5583623-44e1-4d75-b4ba-612dec0508ac" providerId="ADAL" clId="{595705E6-EDE1-47A1-890A-249F48567244}" dt="2022-09-29T07:13:53.233" v="6942" actId="1076"/>
          <ac:picMkLst>
            <pc:docMk/>
            <pc:sldMk cId="3882186068" sldId="389"/>
            <ac:picMk id="5" creationId="{39C97A06-4B62-13E7-B09A-3E0319DBDCDD}"/>
          </ac:picMkLst>
        </pc:picChg>
      </pc:sldChg>
      <pc:sldChg chg="addSp modSp new del mod">
        <pc:chgData name="Bryden Oliver [SSW]" userId="d5583623-44e1-4d75-b4ba-612dec0508ac" providerId="ADAL" clId="{595705E6-EDE1-47A1-890A-249F48567244}" dt="2022-09-29T07:05:37.046" v="6899" actId="2696"/>
        <pc:sldMkLst>
          <pc:docMk/>
          <pc:sldMk cId="222649282" sldId="390"/>
        </pc:sldMkLst>
        <pc:picChg chg="add mod modCrop">
          <ac:chgData name="Bryden Oliver [SSW]" userId="d5583623-44e1-4d75-b4ba-612dec0508ac" providerId="ADAL" clId="{595705E6-EDE1-47A1-890A-249F48567244}" dt="2022-09-26T00:00:08.173" v="6842" actId="14100"/>
          <ac:picMkLst>
            <pc:docMk/>
            <pc:sldMk cId="222649282" sldId="390"/>
            <ac:picMk id="3" creationId="{9DEC3D80-58AF-4B89-B983-DAF007AE3BDD}"/>
          </ac:picMkLst>
        </pc:picChg>
      </pc:sldChg>
      <pc:sldChg chg="new del">
        <pc:chgData name="Bryden Oliver [SSW]" userId="d5583623-44e1-4d75-b4ba-612dec0508ac" providerId="ADAL" clId="{595705E6-EDE1-47A1-890A-249F48567244}" dt="2022-09-25T23:58:50.486" v="6830" actId="2696"/>
        <pc:sldMkLst>
          <pc:docMk/>
          <pc:sldMk cId="1714395259" sldId="390"/>
        </pc:sldMkLst>
      </pc:sldChg>
      <pc:sldChg chg="addSp modSp add mod">
        <pc:chgData name="Bryden Oliver [SSW]" userId="d5583623-44e1-4d75-b4ba-612dec0508ac" providerId="ADAL" clId="{595705E6-EDE1-47A1-890A-249F48567244}" dt="2022-09-29T07:42:44.750" v="7349" actId="1076"/>
        <pc:sldMkLst>
          <pc:docMk/>
          <pc:sldMk cId="2942947335" sldId="390"/>
        </pc:sldMkLst>
        <pc:spChg chg="add mod">
          <ac:chgData name="Bryden Oliver [SSW]" userId="d5583623-44e1-4d75-b4ba-612dec0508ac" providerId="ADAL" clId="{595705E6-EDE1-47A1-890A-249F48567244}" dt="2022-09-29T07:42:44.750" v="7349" actId="1076"/>
          <ac:spMkLst>
            <pc:docMk/>
            <pc:sldMk cId="2942947335" sldId="390"/>
            <ac:spMk id="2" creationId="{2CDDC254-D151-B6B5-3703-67527A00F01C}"/>
          </ac:spMkLst>
        </pc:spChg>
      </pc:sldChg>
      <pc:sldChg chg="addSp delSp modSp add del mod">
        <pc:chgData name="Bryden Oliver [SSW]" userId="d5583623-44e1-4d75-b4ba-612dec0508ac" providerId="ADAL" clId="{595705E6-EDE1-47A1-890A-249F48567244}" dt="2022-09-29T07:05:37.046" v="6899" actId="2696"/>
        <pc:sldMkLst>
          <pc:docMk/>
          <pc:sldMk cId="664333523" sldId="391"/>
        </pc:sldMkLst>
        <pc:picChg chg="del">
          <ac:chgData name="Bryden Oliver [SSW]" userId="d5583623-44e1-4d75-b4ba-612dec0508ac" providerId="ADAL" clId="{595705E6-EDE1-47A1-890A-249F48567244}" dt="2022-09-26T00:00:24.430" v="6847" actId="478"/>
          <ac:picMkLst>
            <pc:docMk/>
            <pc:sldMk cId="664333523" sldId="391"/>
            <ac:picMk id="3" creationId="{9DEC3D80-58AF-4B89-B983-DAF007AE3BDD}"/>
          </ac:picMkLst>
        </pc:picChg>
        <pc:picChg chg="add mod modCrop">
          <ac:chgData name="Bryden Oliver [SSW]" userId="d5583623-44e1-4d75-b4ba-612dec0508ac" providerId="ADAL" clId="{595705E6-EDE1-47A1-890A-249F48567244}" dt="2022-09-26T00:01:10.333" v="6856" actId="14100"/>
          <ac:picMkLst>
            <pc:docMk/>
            <pc:sldMk cId="664333523" sldId="391"/>
            <ac:picMk id="4" creationId="{12356C3C-F077-AA3B-0358-9770C46E9FAC}"/>
          </ac:picMkLst>
        </pc:picChg>
      </pc:sldChg>
      <pc:sldChg chg="addSp delSp modSp add mod">
        <pc:chgData name="Bryden Oliver [SSW]" userId="d5583623-44e1-4d75-b4ba-612dec0508ac" providerId="ADAL" clId="{595705E6-EDE1-47A1-890A-249F48567244}" dt="2022-09-29T07:46:41.648" v="7802" actId="20577"/>
        <pc:sldMkLst>
          <pc:docMk/>
          <pc:sldMk cId="1295831554" sldId="391"/>
        </pc:sldMkLst>
        <pc:spChg chg="add mod">
          <ac:chgData name="Bryden Oliver [SSW]" userId="d5583623-44e1-4d75-b4ba-612dec0508ac" providerId="ADAL" clId="{595705E6-EDE1-47A1-890A-249F48567244}" dt="2022-09-29T07:46:41.648" v="7802" actId="20577"/>
          <ac:spMkLst>
            <pc:docMk/>
            <pc:sldMk cId="1295831554" sldId="391"/>
            <ac:spMk id="3" creationId="{4A987E97-1E3A-B113-D79C-BB043810A9BD}"/>
          </ac:spMkLst>
        </pc:spChg>
        <pc:picChg chg="add del mod">
          <ac:chgData name="Bryden Oliver [SSW]" userId="d5583623-44e1-4d75-b4ba-612dec0508ac" providerId="ADAL" clId="{595705E6-EDE1-47A1-890A-249F48567244}" dt="2022-09-29T07:42:37.074" v="7347" actId="478"/>
          <ac:picMkLst>
            <pc:docMk/>
            <pc:sldMk cId="1295831554" sldId="391"/>
            <ac:picMk id="2" creationId="{91C7BC80-1056-4973-4BF1-89140DE51B92}"/>
          </ac:picMkLst>
        </pc:picChg>
      </pc:sldChg>
      <pc:sldChg chg="addSp modSp add mod">
        <pc:chgData name="Bryden Oliver [SSW]" userId="d5583623-44e1-4d75-b4ba-612dec0508ac" providerId="ADAL" clId="{595705E6-EDE1-47A1-890A-249F48567244}" dt="2022-09-29T07:46:54.496" v="7813" actId="20577"/>
        <pc:sldMkLst>
          <pc:docMk/>
          <pc:sldMk cId="1899055536" sldId="392"/>
        </pc:sldMkLst>
        <pc:spChg chg="add mod">
          <ac:chgData name="Bryden Oliver [SSW]" userId="d5583623-44e1-4d75-b4ba-612dec0508ac" providerId="ADAL" clId="{595705E6-EDE1-47A1-890A-249F48567244}" dt="2022-09-29T07:46:54.496" v="7813" actId="20577"/>
          <ac:spMkLst>
            <pc:docMk/>
            <pc:sldMk cId="1899055536" sldId="392"/>
            <ac:spMk id="2" creationId="{840BEECD-397B-E58D-EB3B-5818F0614549}"/>
          </ac:spMkLst>
        </pc:spChg>
      </pc:sldChg>
      <pc:sldChg chg="addSp delSp modSp add del mod">
        <pc:chgData name="Bryden Oliver [SSW]" userId="d5583623-44e1-4d75-b4ba-612dec0508ac" providerId="ADAL" clId="{595705E6-EDE1-47A1-890A-249F48567244}" dt="2022-09-29T07:05:37.046" v="6899" actId="2696"/>
        <pc:sldMkLst>
          <pc:docMk/>
          <pc:sldMk cId="2392106925" sldId="392"/>
        </pc:sldMkLst>
        <pc:picChg chg="del">
          <ac:chgData name="Bryden Oliver [SSW]" userId="d5583623-44e1-4d75-b4ba-612dec0508ac" providerId="ADAL" clId="{595705E6-EDE1-47A1-890A-249F48567244}" dt="2022-09-26T00:33:48.761" v="6857" actId="478"/>
          <ac:picMkLst>
            <pc:docMk/>
            <pc:sldMk cId="2392106925" sldId="392"/>
            <ac:picMk id="3" creationId="{9DEC3D80-58AF-4B89-B983-DAF007AE3BDD}"/>
          </ac:picMkLst>
        </pc:picChg>
        <pc:picChg chg="add mod">
          <ac:chgData name="Bryden Oliver [SSW]" userId="d5583623-44e1-4d75-b4ba-612dec0508ac" providerId="ADAL" clId="{595705E6-EDE1-47A1-890A-249F48567244}" dt="2022-09-26T00:34:09.675" v="6862" actId="14100"/>
          <ac:picMkLst>
            <pc:docMk/>
            <pc:sldMk cId="2392106925" sldId="392"/>
            <ac:picMk id="4" creationId="{B1C82A04-E08D-73EA-62C5-70AFE928802A}"/>
          </ac:picMkLst>
        </pc:picChg>
      </pc:sldChg>
      <pc:sldChg chg="addSp delSp modSp add del mod">
        <pc:chgData name="Bryden Oliver [SSW]" userId="d5583623-44e1-4d75-b4ba-612dec0508ac" providerId="ADAL" clId="{595705E6-EDE1-47A1-890A-249F48567244}" dt="2022-09-29T07:05:37.046" v="6899" actId="2696"/>
        <pc:sldMkLst>
          <pc:docMk/>
          <pc:sldMk cId="1444855990" sldId="393"/>
        </pc:sldMkLst>
        <pc:picChg chg="del">
          <ac:chgData name="Bryden Oliver [SSW]" userId="d5583623-44e1-4d75-b4ba-612dec0508ac" providerId="ADAL" clId="{595705E6-EDE1-47A1-890A-249F48567244}" dt="2022-09-26T00:34:19.905" v="6863" actId="478"/>
          <ac:picMkLst>
            <pc:docMk/>
            <pc:sldMk cId="1444855990" sldId="393"/>
            <ac:picMk id="3" creationId="{9DEC3D80-58AF-4B89-B983-DAF007AE3BDD}"/>
          </ac:picMkLst>
        </pc:picChg>
        <pc:picChg chg="add mod modCrop">
          <ac:chgData name="Bryden Oliver [SSW]" userId="d5583623-44e1-4d75-b4ba-612dec0508ac" providerId="ADAL" clId="{595705E6-EDE1-47A1-890A-249F48567244}" dt="2022-09-26T00:34:47.443" v="6870" actId="14100"/>
          <ac:picMkLst>
            <pc:docMk/>
            <pc:sldMk cId="1444855990" sldId="393"/>
            <ac:picMk id="4" creationId="{3A7D4700-212D-4E2F-AD19-9082A722C089}"/>
          </ac:picMkLst>
        </pc:picChg>
      </pc:sldChg>
      <pc:sldChg chg="addSp modSp add mod">
        <pc:chgData name="Bryden Oliver [SSW]" userId="d5583623-44e1-4d75-b4ba-612dec0508ac" providerId="ADAL" clId="{595705E6-EDE1-47A1-890A-249F48567244}" dt="2022-09-29T07:44:51.146" v="7588" actId="20577"/>
        <pc:sldMkLst>
          <pc:docMk/>
          <pc:sldMk cId="2227579776" sldId="393"/>
        </pc:sldMkLst>
        <pc:spChg chg="add mod">
          <ac:chgData name="Bryden Oliver [SSW]" userId="d5583623-44e1-4d75-b4ba-612dec0508ac" providerId="ADAL" clId="{595705E6-EDE1-47A1-890A-249F48567244}" dt="2022-09-29T07:44:51.146" v="7588" actId="20577"/>
          <ac:spMkLst>
            <pc:docMk/>
            <pc:sldMk cId="2227579776" sldId="393"/>
            <ac:spMk id="2" creationId="{F6E9A950-5FD6-7D46-8AB5-07303E84A4EB}"/>
          </ac:spMkLst>
        </pc:spChg>
      </pc:sldChg>
      <pc:sldChg chg="addSp delSp modSp add del mod">
        <pc:chgData name="Bryden Oliver [SSW]" userId="d5583623-44e1-4d75-b4ba-612dec0508ac" providerId="ADAL" clId="{595705E6-EDE1-47A1-890A-249F48567244}" dt="2022-09-29T07:05:37.046" v="6899" actId="2696"/>
        <pc:sldMkLst>
          <pc:docMk/>
          <pc:sldMk cId="462570001" sldId="394"/>
        </pc:sldMkLst>
        <pc:picChg chg="del">
          <ac:chgData name="Bryden Oliver [SSW]" userId="d5583623-44e1-4d75-b4ba-612dec0508ac" providerId="ADAL" clId="{595705E6-EDE1-47A1-890A-249F48567244}" dt="2022-09-26T00:35:28.833" v="6871" actId="478"/>
          <ac:picMkLst>
            <pc:docMk/>
            <pc:sldMk cId="462570001" sldId="394"/>
            <ac:picMk id="3" creationId="{9DEC3D80-58AF-4B89-B983-DAF007AE3BDD}"/>
          </ac:picMkLst>
        </pc:picChg>
        <pc:picChg chg="add del mod">
          <ac:chgData name="Bryden Oliver [SSW]" userId="d5583623-44e1-4d75-b4ba-612dec0508ac" providerId="ADAL" clId="{595705E6-EDE1-47A1-890A-249F48567244}" dt="2022-09-26T00:35:51.137" v="6875" actId="478"/>
          <ac:picMkLst>
            <pc:docMk/>
            <pc:sldMk cId="462570001" sldId="394"/>
            <ac:picMk id="4" creationId="{4D97BFB7-3249-FF5D-CEAD-66E154DE7CB3}"/>
          </ac:picMkLst>
        </pc:picChg>
        <pc:picChg chg="add mod modCrop">
          <ac:chgData name="Bryden Oliver [SSW]" userId="d5583623-44e1-4d75-b4ba-612dec0508ac" providerId="ADAL" clId="{595705E6-EDE1-47A1-890A-249F48567244}" dt="2022-09-26T00:37:05.468" v="6898" actId="732"/>
          <ac:picMkLst>
            <pc:docMk/>
            <pc:sldMk cId="462570001" sldId="394"/>
            <ac:picMk id="6" creationId="{980A85EF-E549-F462-EAAE-F50CF5AC4B6C}"/>
          </ac:picMkLst>
        </pc:picChg>
      </pc:sldChg>
      <pc:sldChg chg="addSp modSp add mod">
        <pc:chgData name="Bryden Oliver [SSW]" userId="d5583623-44e1-4d75-b4ba-612dec0508ac" providerId="ADAL" clId="{595705E6-EDE1-47A1-890A-249F48567244}" dt="2022-09-29T07:43:54.787" v="7465" actId="20577"/>
        <pc:sldMkLst>
          <pc:docMk/>
          <pc:sldMk cId="1442250853" sldId="394"/>
        </pc:sldMkLst>
        <pc:spChg chg="add mod">
          <ac:chgData name="Bryden Oliver [SSW]" userId="d5583623-44e1-4d75-b4ba-612dec0508ac" providerId="ADAL" clId="{595705E6-EDE1-47A1-890A-249F48567244}" dt="2022-09-29T07:43:54.787" v="7465" actId="20577"/>
          <ac:spMkLst>
            <pc:docMk/>
            <pc:sldMk cId="1442250853" sldId="394"/>
            <ac:spMk id="2" creationId="{32BB3610-33E0-E79B-1314-6AD864E77952}"/>
          </ac:spMkLst>
        </pc:spChg>
      </pc:sldChg>
    </pc:docChg>
  </pc:docChgLst>
  <pc:docChgLst>
    <pc:chgData name="Jayden Alchin [SSW]" userId="S::jaydenalchin@ssw.com.au::2e301b18-1ae3-48b9-b4b9-4206c22ebca0" providerId="AD" clId="Web-{50220D37-91DB-E10F-8F2C-A16AEB942468}"/>
    <pc:docChg chg="modSld">
      <pc:chgData name="Jayden Alchin [SSW]" userId="S::jaydenalchin@ssw.com.au::2e301b18-1ae3-48b9-b4b9-4206c22ebca0" providerId="AD" clId="Web-{50220D37-91DB-E10F-8F2C-A16AEB942468}" dt="2022-10-20T01:08:19.298" v="3" actId="1076"/>
      <pc:docMkLst>
        <pc:docMk/>
      </pc:docMkLst>
      <pc:sldChg chg="modSp">
        <pc:chgData name="Jayden Alchin [SSW]" userId="S::jaydenalchin@ssw.com.au::2e301b18-1ae3-48b9-b4b9-4206c22ebca0" providerId="AD" clId="Web-{50220D37-91DB-E10F-8F2C-A16AEB942468}" dt="2022-10-20T01:08:19.298" v="3" actId="1076"/>
        <pc:sldMkLst>
          <pc:docMk/>
          <pc:sldMk cId="2536627597" sldId="371"/>
        </pc:sldMkLst>
        <pc:spChg chg="mod">
          <ac:chgData name="Jayden Alchin [SSW]" userId="S::jaydenalchin@ssw.com.au::2e301b18-1ae3-48b9-b4b9-4206c22ebca0" providerId="AD" clId="Web-{50220D37-91DB-E10F-8F2C-A16AEB942468}" dt="2022-10-20T01:08:19.298" v="3" actId="1076"/>
          <ac:spMkLst>
            <pc:docMk/>
            <pc:sldMk cId="2536627597" sldId="371"/>
            <ac:spMk id="10" creationId="{D31D8E53-2E4B-D6BB-DDF1-56E7D4530EFC}"/>
          </ac:spMkLst>
        </pc:spChg>
        <pc:spChg chg="mod">
          <ac:chgData name="Jayden Alchin [SSW]" userId="S::jaydenalchin@ssw.com.au::2e301b18-1ae3-48b9-b4b9-4206c22ebca0" providerId="AD" clId="Web-{50220D37-91DB-E10F-8F2C-A16AEB942468}" dt="2022-10-20T01:08:16.954" v="2" actId="1076"/>
          <ac:spMkLst>
            <pc:docMk/>
            <pc:sldMk cId="2536627597" sldId="371"/>
            <ac:spMk id="11" creationId="{9DE45053-2AA1-DB18-EB6A-F8FFF25EFC94}"/>
          </ac:spMkLst>
        </pc:spChg>
      </pc:sldChg>
    </pc:docChg>
  </pc:docChgLst>
  <pc:docChgLst>
    <pc:chgData name="Bryden Oliver [SSW]" userId="S::brydenoliver@ssw.com.au::d5583623-44e1-4d75-b4ba-612dec0508ac" providerId="AD" clId="Web-{FF14F0DB-04D6-0F21-AC0E-1F6F04A8540C}"/>
    <pc:docChg chg="addSld modSld">
      <pc:chgData name="Bryden Oliver [SSW]" userId="S::brydenoliver@ssw.com.au::d5583623-44e1-4d75-b4ba-612dec0508ac" providerId="AD" clId="Web-{FF14F0DB-04D6-0F21-AC0E-1F6F04A8540C}" dt="2022-08-29T08:55:24.132" v="615" actId="20577"/>
      <pc:docMkLst>
        <pc:docMk/>
      </pc:docMkLst>
      <pc:sldChg chg="modNotes">
        <pc:chgData name="Bryden Oliver [SSW]" userId="S::brydenoliver@ssw.com.au::d5583623-44e1-4d75-b4ba-612dec0508ac" providerId="AD" clId="Web-{FF14F0DB-04D6-0F21-AC0E-1F6F04A8540C}" dt="2022-08-29T08:49:08.780" v="405"/>
        <pc:sldMkLst>
          <pc:docMk/>
          <pc:sldMk cId="886874176" sldId="303"/>
        </pc:sldMkLst>
      </pc:sldChg>
      <pc:sldChg chg="modSp modNotes">
        <pc:chgData name="Bryden Oliver [SSW]" userId="S::brydenoliver@ssw.com.au::d5583623-44e1-4d75-b4ba-612dec0508ac" providerId="AD" clId="Web-{FF14F0DB-04D6-0F21-AC0E-1F6F04A8540C}" dt="2022-08-29T08:54:26.849" v="559" actId="14100"/>
        <pc:sldMkLst>
          <pc:docMk/>
          <pc:sldMk cId="1518928709" sldId="332"/>
        </pc:sldMkLst>
        <pc:spChg chg="mod">
          <ac:chgData name="Bryden Oliver [SSW]" userId="S::brydenoliver@ssw.com.au::d5583623-44e1-4d75-b4ba-612dec0508ac" providerId="AD" clId="Web-{FF14F0DB-04D6-0F21-AC0E-1F6F04A8540C}" dt="2022-08-29T08:54:26.849" v="559" actId="14100"/>
          <ac:spMkLst>
            <pc:docMk/>
            <pc:sldMk cId="1518928709" sldId="332"/>
            <ac:spMk id="4" creationId="{5F1C92A8-C0F1-EA55-7328-4F543B9B0F07}"/>
          </ac:spMkLst>
        </pc:spChg>
      </pc:sldChg>
      <pc:sldChg chg="modSp">
        <pc:chgData name="Bryden Oliver [SSW]" userId="S::brydenoliver@ssw.com.au::d5583623-44e1-4d75-b4ba-612dec0508ac" providerId="AD" clId="Web-{FF14F0DB-04D6-0F21-AC0E-1F6F04A8540C}" dt="2022-08-29T08:32:08.100" v="93" actId="20577"/>
        <pc:sldMkLst>
          <pc:docMk/>
          <pc:sldMk cId="3408328678" sldId="336"/>
        </pc:sldMkLst>
        <pc:spChg chg="mod">
          <ac:chgData name="Bryden Oliver [SSW]" userId="S::brydenoliver@ssw.com.au::d5583623-44e1-4d75-b4ba-612dec0508ac" providerId="AD" clId="Web-{FF14F0DB-04D6-0F21-AC0E-1F6F04A8540C}" dt="2022-08-29T08:32:08.100" v="93" actId="20577"/>
          <ac:spMkLst>
            <pc:docMk/>
            <pc:sldMk cId="3408328678" sldId="336"/>
            <ac:spMk id="4" creationId="{5F1C92A8-C0F1-EA55-7328-4F543B9B0F07}"/>
          </ac:spMkLst>
        </pc:spChg>
      </pc:sldChg>
      <pc:sldChg chg="modSp">
        <pc:chgData name="Bryden Oliver [SSW]" userId="S::brydenoliver@ssw.com.au::d5583623-44e1-4d75-b4ba-612dec0508ac" providerId="AD" clId="Web-{FF14F0DB-04D6-0F21-AC0E-1F6F04A8540C}" dt="2022-08-29T08:37:48.326" v="242" actId="20577"/>
        <pc:sldMkLst>
          <pc:docMk/>
          <pc:sldMk cId="4165411170" sldId="339"/>
        </pc:sldMkLst>
        <pc:spChg chg="mod">
          <ac:chgData name="Bryden Oliver [SSW]" userId="S::brydenoliver@ssw.com.au::d5583623-44e1-4d75-b4ba-612dec0508ac" providerId="AD" clId="Web-{FF14F0DB-04D6-0F21-AC0E-1F6F04A8540C}" dt="2022-08-29T08:33:31.492" v="94" actId="20577"/>
          <ac:spMkLst>
            <pc:docMk/>
            <pc:sldMk cId="4165411170" sldId="339"/>
            <ac:spMk id="3" creationId="{FB99695E-95FB-FA3F-1876-B8DB128C9CA0}"/>
          </ac:spMkLst>
        </pc:spChg>
        <pc:spChg chg="mod">
          <ac:chgData name="Bryden Oliver [SSW]" userId="S::brydenoliver@ssw.com.au::d5583623-44e1-4d75-b4ba-612dec0508ac" providerId="AD" clId="Web-{FF14F0DB-04D6-0F21-AC0E-1F6F04A8540C}" dt="2022-08-29T08:37:48.326" v="242" actId="20577"/>
          <ac:spMkLst>
            <pc:docMk/>
            <pc:sldMk cId="4165411170" sldId="339"/>
            <ac:spMk id="4" creationId="{5F1C92A8-C0F1-EA55-7328-4F543B9B0F07}"/>
          </ac:spMkLst>
        </pc:spChg>
      </pc:sldChg>
      <pc:sldChg chg="modSp add replId">
        <pc:chgData name="Bryden Oliver [SSW]" userId="S::brydenoliver@ssw.com.au::d5583623-44e1-4d75-b4ba-612dec0508ac" providerId="AD" clId="Web-{FF14F0DB-04D6-0F21-AC0E-1F6F04A8540C}" dt="2022-08-29T08:30:18.800" v="84" actId="20577"/>
        <pc:sldMkLst>
          <pc:docMk/>
          <pc:sldMk cId="1472320227" sldId="340"/>
        </pc:sldMkLst>
        <pc:spChg chg="mod">
          <ac:chgData name="Bryden Oliver [SSW]" userId="S::brydenoliver@ssw.com.au::d5583623-44e1-4d75-b4ba-612dec0508ac" providerId="AD" clId="Web-{FF14F0DB-04D6-0F21-AC0E-1F6F04A8540C}" dt="2022-08-29T08:29:00.877" v="3" actId="20577"/>
          <ac:spMkLst>
            <pc:docMk/>
            <pc:sldMk cId="1472320227" sldId="340"/>
            <ac:spMk id="3" creationId="{D1132E07-E8F6-3F40-83F5-076985B19E5C}"/>
          </ac:spMkLst>
        </pc:spChg>
        <pc:spChg chg="mod">
          <ac:chgData name="Bryden Oliver [SSW]" userId="S::brydenoliver@ssw.com.au::d5583623-44e1-4d75-b4ba-612dec0508ac" providerId="AD" clId="Web-{FF14F0DB-04D6-0F21-AC0E-1F6F04A8540C}" dt="2022-08-29T08:30:18.800" v="84" actId="20577"/>
          <ac:spMkLst>
            <pc:docMk/>
            <pc:sldMk cId="1472320227" sldId="340"/>
            <ac:spMk id="4" creationId="{5F1C92A8-C0F1-EA55-7328-4F543B9B0F07}"/>
          </ac:spMkLst>
        </pc:spChg>
      </pc:sldChg>
      <pc:sldChg chg="modSp add replId">
        <pc:chgData name="Bryden Oliver [SSW]" userId="S::brydenoliver@ssw.com.au::d5583623-44e1-4d75-b4ba-612dec0508ac" providerId="AD" clId="Web-{FF14F0DB-04D6-0F21-AC0E-1F6F04A8540C}" dt="2022-08-29T08:40:28.752" v="294" actId="20577"/>
        <pc:sldMkLst>
          <pc:docMk/>
          <pc:sldMk cId="4215060238" sldId="341"/>
        </pc:sldMkLst>
        <pc:spChg chg="mod">
          <ac:chgData name="Bryden Oliver [SSW]" userId="S::brydenoliver@ssw.com.au::d5583623-44e1-4d75-b4ba-612dec0508ac" providerId="AD" clId="Web-{FF14F0DB-04D6-0F21-AC0E-1F6F04A8540C}" dt="2022-08-29T08:40:28.752" v="294" actId="20577"/>
          <ac:spMkLst>
            <pc:docMk/>
            <pc:sldMk cId="4215060238" sldId="341"/>
            <ac:spMk id="4" creationId="{5F1C92A8-C0F1-EA55-7328-4F543B9B0F07}"/>
          </ac:spMkLst>
        </pc:spChg>
      </pc:sldChg>
      <pc:sldChg chg="modSp add replId">
        <pc:chgData name="Bryden Oliver [SSW]" userId="S::brydenoliver@ssw.com.au::d5583623-44e1-4d75-b4ba-612dec0508ac" providerId="AD" clId="Web-{FF14F0DB-04D6-0F21-AC0E-1F6F04A8540C}" dt="2022-08-29T08:47:45.496" v="404" actId="20577"/>
        <pc:sldMkLst>
          <pc:docMk/>
          <pc:sldMk cId="876216847" sldId="342"/>
        </pc:sldMkLst>
        <pc:spChg chg="mod">
          <ac:chgData name="Bryden Oliver [SSW]" userId="S::brydenoliver@ssw.com.au::d5583623-44e1-4d75-b4ba-612dec0508ac" providerId="AD" clId="Web-{FF14F0DB-04D6-0F21-AC0E-1F6F04A8540C}" dt="2022-08-29T08:47:45.496" v="404" actId="20577"/>
          <ac:spMkLst>
            <pc:docMk/>
            <pc:sldMk cId="876216847" sldId="342"/>
            <ac:spMk id="4" creationId="{5F1C92A8-C0F1-EA55-7328-4F543B9B0F07}"/>
          </ac:spMkLst>
        </pc:spChg>
      </pc:sldChg>
      <pc:sldChg chg="modSp add replId">
        <pc:chgData name="Bryden Oliver [SSW]" userId="S::brydenoliver@ssw.com.au::d5583623-44e1-4d75-b4ba-612dec0508ac" providerId="AD" clId="Web-{FF14F0DB-04D6-0F21-AC0E-1F6F04A8540C}" dt="2022-08-29T08:55:24.132" v="615" actId="20577"/>
        <pc:sldMkLst>
          <pc:docMk/>
          <pc:sldMk cId="2251313211" sldId="343"/>
        </pc:sldMkLst>
        <pc:spChg chg="mod">
          <ac:chgData name="Bryden Oliver [SSW]" userId="S::brydenoliver@ssw.com.au::d5583623-44e1-4d75-b4ba-612dec0508ac" providerId="AD" clId="Web-{FF14F0DB-04D6-0F21-AC0E-1F6F04A8540C}" dt="2022-08-29T08:55:24.132" v="615" actId="20577"/>
          <ac:spMkLst>
            <pc:docMk/>
            <pc:sldMk cId="2251313211" sldId="343"/>
            <ac:spMk id="4" creationId="{5F1C92A8-C0F1-EA55-7328-4F543B9B0F07}"/>
          </ac:spMkLst>
        </pc:spChg>
      </pc:sldChg>
      <pc:sldChg chg="add replId">
        <pc:chgData name="Bryden Oliver [SSW]" userId="S::brydenoliver@ssw.com.au::d5583623-44e1-4d75-b4ba-612dec0508ac" providerId="AD" clId="Web-{FF14F0DB-04D6-0F21-AC0E-1F6F04A8540C}" dt="2022-08-29T08:54:46.990" v="561"/>
        <pc:sldMkLst>
          <pc:docMk/>
          <pc:sldMk cId="1735738094" sldId="344"/>
        </pc:sldMkLst>
      </pc:sldChg>
      <pc:sldChg chg="add replId">
        <pc:chgData name="Bryden Oliver [SSW]" userId="S::brydenoliver@ssw.com.au::d5583623-44e1-4d75-b4ba-612dec0508ac" providerId="AD" clId="Web-{FF14F0DB-04D6-0F21-AC0E-1F6F04A8540C}" dt="2022-08-29T08:54:47.147" v="562"/>
        <pc:sldMkLst>
          <pc:docMk/>
          <pc:sldMk cId="983200974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DC5A8-A8DD-4A59-8740-93E02EFDF8A8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5035D-507E-487A-A574-9FAFA1C307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13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111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816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9:30</a:t>
            </a:r>
          </a:p>
          <a:p>
            <a:endParaRPr lang="en-AU" dirty="0"/>
          </a:p>
          <a:p>
            <a:r>
              <a:rPr lang="en-AU" dirty="0"/>
              <a:t>Should be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6945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76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19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4233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729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186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434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36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7431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958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198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93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4689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3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15:00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Should be 19:30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034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4538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2665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567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56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Should be 3:30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0804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8395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3591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674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1995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420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93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612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17:00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Should be 34:30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630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3837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5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7935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74167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046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7841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9317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90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5607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938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9334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0061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3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3:30</a:t>
            </a:r>
          </a:p>
          <a:p>
            <a:endParaRPr lang="en-AU" dirty="0"/>
          </a:p>
          <a:p>
            <a:r>
              <a:rPr lang="en-AU" dirty="0"/>
              <a:t>Should be 6:00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5715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76287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537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586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4:00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Should be 51:30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4504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90392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9597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1339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02758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472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74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2493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0275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45948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6574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8627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0169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2:00</a:t>
            </a:r>
          </a:p>
          <a:p>
            <a:endParaRPr lang="en-AU" dirty="0"/>
          </a:p>
          <a:p>
            <a:r>
              <a:rPr lang="en-AU" dirty="0"/>
              <a:t>Should be 55:30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694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765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7380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80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3649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13957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64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89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C5035D-507E-487A-A574-9FAFA1C3078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0917-BB8C-B3F3-D7AE-C3B36A11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27886-6D60-33E2-B798-E9EBDA6CD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BC682-1E71-F9C0-A283-8E9151C0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4E81A-149F-39FE-DF0E-8381C40F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322AA-D7EC-B0B9-7F2F-1CAF0602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22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EC5A-E9B7-8D76-F909-A30CFA5A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BEC08-3840-9E25-C09E-2AC54099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05BA9-73CD-2EE1-9058-917850E9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FAEA5-A4AC-3BBA-DDE5-184A3BE4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1A31-C763-AB72-D1B7-5DA536B1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446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CAD80-AFFC-8DC9-860E-69E404681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CA9D1-BDB4-4B21-8813-AFF712B04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DCA9-D528-FEC1-64B5-57104581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3727-5FEE-215A-E1FC-9BA2EFE02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3E01-8287-759C-B87A-4A3B755B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589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07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BAEB0EF-D625-4D45-829D-8BAAC26342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D1B286-D253-774E-B8AF-7718373030A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C912B43-8153-9E48-B12F-3ADCA4099F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97436" y="334535"/>
            <a:ext cx="4768237" cy="63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AEB030-6D69-444A-91BD-2A6CCC716C00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rgbClr val="E6E6E6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D230B37-8C4B-974F-8839-BBB455F3EB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4542" y="476514"/>
            <a:ext cx="3529985" cy="1110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F74F1-3EF4-A94A-8613-21DBCF03776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5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rgbClr val="F2F2F2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rgbClr val="E6E6E6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>
                <a:solidFill>
                  <a:srgbClr val="E6E6E6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solidFill>
                  <a:srgbClr val="F2F2F2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61241A6-6E09-2241-89A2-765B6577E8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093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 userDrawn="1"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dirty="0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www.PASSDataCommunitySummit.com/evaluation</a:t>
            </a:r>
            <a:endParaRPr lang="en-US" sz="3600" b="0" i="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17D78B-8A8F-764E-9781-65B72476A5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F386178-A690-AE48-B4A4-254A99486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0885" y="5226519"/>
            <a:ext cx="3756001" cy="1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3360-0787-AA1B-C2DE-6148DC8D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0222-9012-5841-1342-5BF5DB625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E6E01-C34C-3809-1EBD-BBDD3E49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8A6C-5936-EF49-4787-40C2FEC7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0D022-1D5B-E560-3A81-5ACDB08F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58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B126BA-D297-1A41-84BE-DF01748B27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31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1242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0341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29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AB508-2049-044D-A5D7-E06D0673C1AC}"/>
              </a:ext>
            </a:extLst>
          </p:cNvPr>
          <p:cNvSpPr txBox="1"/>
          <p:nvPr userDrawn="1"/>
        </p:nvSpPr>
        <p:spPr>
          <a:xfrm>
            <a:off x="145392" y="6362070"/>
            <a:ext cx="2141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latin typeface="IBM Plex Sans" panose="020B0503050203000203" pitchFamily="34" charset="77"/>
              </a:rPr>
              <a:t>#</a:t>
            </a:r>
            <a:r>
              <a:rPr lang="en-GB" sz="1100" b="0" i="0" dirty="0" err="1">
                <a:latin typeface="IBM Plex Sans" panose="020B0503050203000203" pitchFamily="34" charset="77"/>
              </a:rPr>
              <a:t>PASSDataCommunitySummit</a:t>
            </a:r>
            <a:endParaRPr lang="en-US" sz="11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 userDrawn="1"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95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482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19E6EB-CCDB-CB45-8C87-FB65080875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23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 dirty="0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633456F-903B-0242-9347-1DF5DABD8B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422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0290C00-4EDC-6F4A-9068-CCDEA6EFA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249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7BDA34-53EF-DE46-B3ED-48673AA870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4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DF25-1D6C-0792-FAAD-1E718BFA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A12F-A93B-8515-AF32-51FCE1C93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159E8-BD60-6DEB-FF3C-E4B5BFCE4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734C-9704-5A98-8C56-F0DD2661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E1029-D2AF-6E0C-A2A7-2C2A82F4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0987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4004" y="1290189"/>
            <a:ext cx="7623993" cy="23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9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 dirty="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8FCC3B-E136-9D4A-B87C-58552DCEE0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2382" y="5997388"/>
            <a:ext cx="1950144" cy="6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including Redgate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EFF692A-8D6C-EE49-9AE0-571826F1CE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4004" y="891590"/>
            <a:ext cx="7623993" cy="239815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53090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04A1EA-4284-C14B-BEE7-131E0906FB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5215084"/>
            <a:ext cx="12192000" cy="95368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68C9AD-EBC9-3049-B55E-9B6F5A0EC8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" y="5298593"/>
            <a:ext cx="12192000" cy="9536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79AAE0-2AF6-B049-A2CA-D929BA0E7B6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6781" y="5920929"/>
            <a:ext cx="1780701" cy="4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E06-013C-07F1-2425-BCBE1064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F54D1-EEE1-7803-BBDB-84F03EE8F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E07C4-A177-0D7E-48A1-F1ECBF60B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CA737-1E52-9391-F97A-B118C7C50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B819F-54C1-51A5-390D-E2CEF0A9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CA9F2-4E21-6120-4DA2-73F2D8DC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742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68E1-247B-5973-5CDF-619373D9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76790-1DEA-E6DC-AB34-C25C783F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4580-85ED-9442-4C0A-93703A4BD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33786-4593-8888-0B58-E130BE853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B2009-D58A-3F04-F62A-02FD86D8C3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0AA01-3A16-E8C9-7E16-0D763EC1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DEB14-967D-ED69-09F9-32F8F084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A9A5C-9AFD-EEB7-2A71-AEEFA70E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076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164F9-C089-E48D-1FCF-D6100472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CF9D2-C74C-F2D9-D052-65D8803D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FDD9-44D6-4D1E-56EF-63E5D7CDB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9DAFD-00E1-953D-B882-7A461A42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712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4D6B5-F6F8-8CBB-8475-92087FD3C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E426EF-862D-FC38-6112-45587E50B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9E53C-722F-DED4-D2F1-BA15E306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67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EE77-D6C4-2150-8F62-1C2A8232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2DC3-6EC3-9C06-A3AC-A8721ED76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8723-A10C-704B-25B4-CA1C413B5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70CD5-9459-CF76-7291-3D6BE116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4911-9F8A-0FB1-E16D-2991AEA3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7BC4F-D2A3-A3CB-9FB0-956028B9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964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FC2F6-B483-8739-83B7-E695A62C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ECF890-BC0B-AD53-19DB-6DE1A9A20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3A02F-AD9D-3F99-01E7-90A3CF860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EA820-12B4-E6C9-C72C-811A98C4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E848A-FA28-FBC7-F7B8-BACF7ED1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E3F0C-D20C-1754-C307-5DEA8488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768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D635A-7E99-0EF8-82F4-27C0FDCF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718E6-8BD5-5054-27BD-D43ACD448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D0D32-C6F1-A58A-29A6-81F104F79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AB3E-8724-4D2A-952A-635BD3F504D3}" type="datetimeFigureOut">
              <a:rPr lang="en-AU" smtClean="0"/>
              <a:t>19/10/2022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18F38-48B9-D3A3-505E-92E67B3A3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DBB4-D4E2-03E7-847C-6526DD94F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3E414-E5CD-42F0-8D4E-012CF7A14C4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13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418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em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8.png"/><Relationship Id="rId5" Type="http://schemas.openxmlformats.org/officeDocument/2006/relationships/hyperlink" Target="https://www.youtube.com/watch?v=x4TumMHiB6w" TargetMode="External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3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3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3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77BB-6A3F-E84A-8AA1-D2B430116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2" y="1783392"/>
            <a:ext cx="7647590" cy="1854543"/>
          </a:xfrm>
        </p:spPr>
        <p:txBody>
          <a:bodyPr/>
          <a:lstStyle/>
          <a:p>
            <a:r>
              <a:rPr lang="en-US" dirty="0"/>
              <a:t>Learning to Talk to Developers</a:t>
            </a:r>
            <a:br>
              <a:rPr lang="en-US" dirty="0"/>
            </a:br>
            <a:r>
              <a:rPr lang="en-US" b="0" dirty="0">
                <a:latin typeface="IBM Plex Sans Text" panose="020B0503050203000203" pitchFamily="34" charset="77"/>
              </a:rPr>
              <a:t>Practical tips</a:t>
            </a:r>
            <a:endParaRPr lang="en-US" dirty="0"/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241747FF-2489-1445-85A9-3E60BC7425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141591"/>
            <a:ext cx="6116493" cy="553208"/>
          </a:xfrm>
        </p:spPr>
        <p:txBody>
          <a:bodyPr/>
          <a:lstStyle/>
          <a:p>
            <a:r>
              <a:rPr lang="en-US" dirty="0"/>
              <a:t>Bryden Oliver</a:t>
            </a:r>
          </a:p>
        </p:txBody>
      </p:sp>
      <p:sp>
        <p:nvSpPr>
          <p:cNvPr id="18" name="Content Placeholder 20">
            <a:extLst>
              <a:ext uri="{FF2B5EF4-FFF2-40B4-BE49-F238E27FC236}">
                <a16:creationId xmlns:a16="http://schemas.microsoft.com/office/drawing/2014/main" id="{37C9A05B-72D4-E242-89B9-500AB2A57DD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4542" y="4712653"/>
            <a:ext cx="6116493" cy="553208"/>
          </a:xfrm>
        </p:spPr>
        <p:txBody>
          <a:bodyPr/>
          <a:lstStyle/>
          <a:p>
            <a:r>
              <a:rPr lang="en-US" dirty="0"/>
              <a:t>He/him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FDD97258-796F-1942-B7C8-E28E60E9CF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83715"/>
            <a:ext cx="6116493" cy="553208"/>
          </a:xfrm>
        </p:spPr>
        <p:txBody>
          <a:bodyPr/>
          <a:lstStyle/>
          <a:p>
            <a:r>
              <a:rPr lang="en-US" dirty="0"/>
              <a:t>Solution Architect</a:t>
            </a:r>
          </a:p>
        </p:txBody>
      </p:sp>
      <p:pic>
        <p:nvPicPr>
          <p:cNvPr id="3" name="Graphic 89">
            <a:extLst>
              <a:ext uri="{FF2B5EF4-FFF2-40B4-BE49-F238E27FC236}">
                <a16:creationId xmlns:a16="http://schemas.microsoft.com/office/drawing/2014/main" id="{A55D4134-A2C9-A74A-97B5-0772A7FA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0421" y="3053920"/>
            <a:ext cx="3206606" cy="3317466"/>
          </a:xfrm>
          <a:prstGeom prst="rect">
            <a:avLst/>
          </a:prstGeom>
        </p:spPr>
      </p:pic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EE69176B-9F43-DB47-8817-9776F0CA484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54778"/>
            <a:ext cx="6116493" cy="553208"/>
          </a:xfrm>
        </p:spPr>
        <p:txBody>
          <a:bodyPr/>
          <a:lstStyle/>
          <a:p>
            <a:r>
              <a:rPr lang="en-US" dirty="0"/>
              <a:t>SSW</a:t>
            </a:r>
          </a:p>
        </p:txBody>
      </p:sp>
    </p:spTree>
    <p:extLst>
      <p:ext uri="{BB962C8B-B14F-4D97-AF65-F5344CB8AC3E}">
        <p14:creationId xmlns:p14="http://schemas.microsoft.com/office/powerpoint/2010/main" val="71255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How is developer success measured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How is DBA success measured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Often at odds, </a:t>
            </a:r>
            <a:r>
              <a:rPr lang="en-AU" sz="3200" dirty="0" err="1">
                <a:latin typeface="IBM Plex Sans" panose="020B0503050203000203" pitchFamily="34" charset="77"/>
                <a:ea typeface="Roboto" panose="02000000000000000000" pitchFamily="2" charset="0"/>
              </a:rPr>
              <a:t>ie</a:t>
            </a: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 what the business tells one group is success makes the others job harder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DA7F00-94F0-0ECB-5F5A-C8F2A2F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5342" y="1945295"/>
            <a:ext cx="4393150" cy="4402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E60252-458D-5477-918A-E8AC52F7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Incentives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DBAs brought in late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Mistakes have already been made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C97A06-4B62-13E7-B09A-3E0319DBD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2958" y="937785"/>
            <a:ext cx="4663316" cy="4663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FA2B7-DD11-BCC1-C17D-11887D17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Timelines and planning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1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8292" y="181672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8292" y="3193501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14846" y="386688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</p:spTree>
    <p:extLst>
      <p:ext uri="{BB962C8B-B14F-4D97-AF65-F5344CB8AC3E}">
        <p14:creationId xmlns:p14="http://schemas.microsoft.com/office/powerpoint/2010/main" val="366389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9087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How is developer success measured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Typically on whether the application works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Not on shared system costs, </a:t>
            </a:r>
            <a:r>
              <a:rPr lang="en-AU" sz="3200" dirty="0" err="1">
                <a:latin typeface="IBM Plex Sans"/>
                <a:ea typeface="Roboto"/>
              </a:rPr>
              <a:t>ie</a:t>
            </a:r>
            <a:r>
              <a:rPr lang="en-AU" sz="3200" dirty="0">
                <a:latin typeface="IBM Plex Sans"/>
                <a:ea typeface="Roboto"/>
              </a:rPr>
              <a:t> database or DBA time</a:t>
            </a:r>
            <a:endParaRPr lang="en-AU" sz="32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9BB949-6DD7-A6E7-9F11-D723FE0FB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5260" y="1820773"/>
            <a:ext cx="4131429" cy="4131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8AF69-2C78-F796-D20E-556F0B8C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1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617870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How is DBA success measured</a:t>
            </a:r>
            <a:endParaRPr lang="en-US" dirty="0">
              <a:latin typeface="IBM Plex Sans"/>
              <a:ea typeface="Roboto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Typically not on the success of projects that are deployed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Often on keeping the infrastructure cost low and minimising outages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9323073-E5DE-F5D8-08DC-5C08BE2F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0285" y="-762592"/>
            <a:ext cx="4493843" cy="4493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097A5-0443-E1F8-2916-7A86D402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DBAs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6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Involve DBAs early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Often the DBAs are brought in once the app is written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DBAs provide much more value than just deploying and maintaining databases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Get involved  the application design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A0DCB1-0A25-33DE-116B-1E816A39C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3418" y="947193"/>
            <a:ext cx="5098649" cy="5098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BC3B41-84C3-D1B6-BC45-74F0D6C5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Be Proactive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1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Be around during dev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Help teams design application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Application will be better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Maintenance will be reduced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04C589-8936-8E60-A1E7-BEC6E682C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2035" y="888410"/>
            <a:ext cx="5353594" cy="5353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94E850-84F2-97D2-685F-E3B5AE9B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Be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8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Sell this to your team as investing time now to reduce headaches later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Maintenance is often unplanned and stressful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Much better to avoid it with better upfront planning</a:t>
            </a:r>
          </a:p>
        </p:txBody>
      </p:sp>
    </p:spTree>
    <p:extLst>
      <p:ext uri="{BB962C8B-B14F-4D97-AF65-F5344CB8AC3E}">
        <p14:creationId xmlns:p14="http://schemas.microsoft.com/office/powerpoint/2010/main" val="25752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Fixing bugs/issues early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Research shows this dramatically reduces cost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Finding bugs in production is 30 times more expensive than at design time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You have expertise that is missing at design time. So…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D9A6A2A-F65E-A332-25EF-8B9973A20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22" y="879593"/>
            <a:ext cx="5298769" cy="52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2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Measuring how well the team works together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Look at the quality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Set realistic goals for the organisation not individuals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6899BC-8490-1A0E-BE7D-1DA5107D2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8582" y="2933803"/>
            <a:ext cx="3582060" cy="3582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556BA-E1DC-FB74-E7D3-8C0A4F46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2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C9B-D507-6445-8B25-52BE4720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Bryden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9F984-5EE3-D946-985F-107BD24A3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13" y="2312525"/>
            <a:ext cx="6035252" cy="647786"/>
          </a:xfrm>
        </p:spPr>
        <p:txBody>
          <a:bodyPr/>
          <a:lstStyle/>
          <a:p>
            <a:r>
              <a:rPr lang="en-US" dirty="0"/>
              <a:t>Solution Architect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204E9F5-6050-4C42-ADC3-B865CB8428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4931" y="525822"/>
            <a:ext cx="1488484" cy="140798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2CBC0-B7F5-7640-B95A-C8228AED1A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IBM Plex Sans SemiBold"/>
              </a:rPr>
              <a:t>@brydenoliver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35C4D-5EAB-354D-9225-BC04B576C0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IBM Plex Sans SemiBold"/>
              </a:rPr>
              <a:t>www.ssw.com.au/people/bryden-oliver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F9E485-670C-8F44-8C45-B464164BEA4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800" b="0" dirty="0">
                <a:latin typeface="IBM Plex Sans SemiBold"/>
              </a:rPr>
              <a:t>www.linkedin.com/in/brydenoliver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7444F-EC04-6443-BB89-E14460A223D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75913" y="2971287"/>
            <a:ext cx="6035252" cy="647786"/>
          </a:xfrm>
        </p:spPr>
        <p:txBody>
          <a:bodyPr/>
          <a:lstStyle/>
          <a:p>
            <a:r>
              <a:rPr lang="en-US" dirty="0"/>
              <a:t>SSW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AB2DBF1-DB5F-D242-B438-4B5B729AADB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633944" y="2466638"/>
            <a:ext cx="5047895" cy="309441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IBM Plex Sans"/>
              </a:rPr>
              <a:t>I’m a Cloud Solution Architect with over 25 years of professional experience. I have a wealth of knowledge from a diverse range of areas but with particular focus on databases, web services, Microsoft Azure and SaaS based solutions. 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  <a:latin typeface="IBM Plex Sans"/>
              </a:rPr>
              <a:t>Currently I'm working at SSW, a software consultancy in </a:t>
            </a:r>
            <a:r>
              <a:rPr lang="en-US" dirty="0">
                <a:solidFill>
                  <a:srgbClr val="FFFFFF"/>
                </a:solidFill>
                <a:latin typeface="IBM Plex Sans"/>
              </a:rPr>
              <a:t>Brisbane, Australia.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070677-7761-B14E-83B4-073DA9F60352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He/Him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C2EFE8-9608-7346-9A4F-49484BC20A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541" y="1235217"/>
            <a:ext cx="6137624" cy="711882"/>
          </a:xfrm>
        </p:spPr>
        <p:txBody>
          <a:bodyPr/>
          <a:lstStyle/>
          <a:p>
            <a:r>
              <a:rPr lang="en-US" dirty="0"/>
              <a:t>Oliver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619409C-887A-B848-A295-B00F174B3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85" y="5911458"/>
            <a:ext cx="368937" cy="368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747AC-8AB1-AE40-9A6A-7B3246642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77" y="4810196"/>
            <a:ext cx="356952" cy="2913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7B0E04-5A03-AD4C-91C3-E83005AE9D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577" y="5390520"/>
            <a:ext cx="356952" cy="3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Now we know what’s wrong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Need to engage managers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They need to drive change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We need to propose it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This will probably involve several managers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D62C291-D0F2-AC42-8C22-C9A15D21F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4364" y="973047"/>
            <a:ext cx="5003840" cy="500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49908" y="534046"/>
            <a:ext cx="5333068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Be clear about the problem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Propose part of a solution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Ask for help with a proposal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A good manager will be able to provide great assistance and advice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71C4A4-ED8D-EA30-2543-86813D7FC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6555" y="896385"/>
            <a:ext cx="5105513" cy="51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3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Remember raising these sorts of issues is good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It can aid with career progression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And it will make your life easier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11941E9-FA1C-764C-0865-3EE158487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7510" y="804945"/>
            <a:ext cx="5386363" cy="53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0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77786" y="478290"/>
            <a:ext cx="526801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Process change takes time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Build support for change</a:t>
            </a:r>
          </a:p>
          <a:p>
            <a:endParaRPr lang="en-AU" sz="3200" dirty="0">
              <a:latin typeface="IBM Plex Sans"/>
              <a:ea typeface="Roboto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Start on other things too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4E53DD-95EC-0FA4-B850-D7643469F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22" y="879593"/>
            <a:ext cx="5298769" cy="52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Even if you can’t fix process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Engaging directly with developers will help</a:t>
            </a:r>
          </a:p>
          <a:p>
            <a:endParaRPr lang="en-AU" sz="3200" dirty="0">
              <a:latin typeface="IBM Plex Sans"/>
              <a:ea typeface="Roboto"/>
            </a:endParaRP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Build a rapport with everyone involved</a:t>
            </a:r>
          </a:p>
        </p:txBody>
      </p:sp>
    </p:spTree>
    <p:extLst>
      <p:ext uri="{BB962C8B-B14F-4D97-AF65-F5344CB8AC3E}">
        <p14:creationId xmlns:p14="http://schemas.microsoft.com/office/powerpoint/2010/main" val="111213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8292" y="181672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8292" y="3193501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14846" y="3866889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4A82FF3-636D-7807-BE0B-1CB6F883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49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It's hard communicating an application's effect on a server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Because developer's don't see databases much in their training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Development is very broad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Generally only covers a little of how to read/write data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328728-2DB9-AFFD-4083-95DF0BB3D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912" y="1817641"/>
            <a:ext cx="4198449" cy="4179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258CA-9557-796F-E558-1C581DCA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Developer 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So we need to provide the basics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atin typeface="Calibri"/>
                <a:ea typeface="Calibri"/>
                <a:cs typeface="Calibri"/>
              </a:rPr>
              <a:t>Start with some background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atin typeface="Calibri"/>
                <a:ea typeface="Calibri"/>
                <a:cs typeface="Calibri"/>
              </a:rPr>
              <a:t>Find some analogies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EEFB39-8ED2-1930-D454-C610A7E55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8765" y="591007"/>
            <a:ext cx="5443668" cy="54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1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4966178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I find starting with a pile of old style library index cards is good</a:t>
            </a:r>
          </a:p>
          <a:p>
            <a:endParaRPr lang="en-AU" sz="3200" dirty="0">
              <a:latin typeface="IBM Plex Sans"/>
              <a:ea typeface="Roboto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  <a:cs typeface="Calibri"/>
              </a:rPr>
              <a:t>A table works as 1 row per card, each column on a particular row on the card</a:t>
            </a:r>
          </a:p>
          <a:p>
            <a:endParaRPr lang="en-US" sz="2400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B4C52C-B11B-D2D6-0C87-D0F16A045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0157" y="1140756"/>
            <a:ext cx="4565776" cy="4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31D8E53-2E4B-D6BB-DDF1-56E7D4530EFC}"/>
              </a:ext>
            </a:extLst>
          </p:cNvPr>
          <p:cNvSpPr txBox="1"/>
          <p:nvPr/>
        </p:nvSpPr>
        <p:spPr>
          <a:xfrm>
            <a:off x="461976" y="1805113"/>
            <a:ext cx="463354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AU" sz="9600" b="1" i="0" dirty="0">
                <a:solidFill>
                  <a:schemeClr val="bg1"/>
                </a:solidFill>
                <a:latin typeface="IBM Plex Sans"/>
                <a:ea typeface="Roboto"/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45053-2AA1-DB18-EB6A-F8FFF25EFC94}"/>
              </a:ext>
            </a:extLst>
          </p:cNvPr>
          <p:cNvSpPr txBox="1"/>
          <p:nvPr/>
        </p:nvSpPr>
        <p:spPr>
          <a:xfrm>
            <a:off x="546078" y="3431832"/>
            <a:ext cx="624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Gimmicks help recall</a:t>
            </a:r>
          </a:p>
          <a:p>
            <a:pPr algn="l"/>
            <a:r>
              <a:rPr lang="en-AU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Fun helps retain attention</a:t>
            </a:r>
          </a:p>
          <a:p>
            <a:pPr algn="l"/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Start simple and build</a:t>
            </a:r>
          </a:p>
          <a:p>
            <a:pPr algn="l"/>
            <a:r>
              <a:rPr lang="en-AU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Mangling words or phrases </a:t>
            </a:r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helps recall</a:t>
            </a:r>
            <a:endParaRPr lang="en-AU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60C7B3B-A2F2-69B5-60B7-0B187301C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8508" y="966020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1738" y="1816729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1738" y="3193501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08292" y="386688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F28E0-E59A-764C-D07D-3A765E815E74}"/>
              </a:ext>
            </a:extLst>
          </p:cNvPr>
          <p:cNvSpPr txBox="1"/>
          <p:nvPr/>
        </p:nvSpPr>
        <p:spPr>
          <a:xfrm>
            <a:off x="504352" y="1002457"/>
            <a:ext cx="461124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AU" sz="4000" b="1" i="0" dirty="0">
                <a:solidFill>
                  <a:schemeClr val="bg1"/>
                </a:solidFill>
                <a:latin typeface="IBM Plex Sans"/>
                <a:ea typeface="Roboto"/>
              </a:rPr>
              <a:t>Table of Contents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5345B80-9E01-A26B-AFB2-03CC365E2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3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kangaroo standing in a grassy area&#10;&#10;Description automatically generated with low confidence">
            <a:extLst>
              <a:ext uri="{FF2B5EF4-FFF2-40B4-BE49-F238E27FC236}">
                <a16:creationId xmlns:a16="http://schemas.microsoft.com/office/drawing/2014/main" id="{9DEC3D80-58AF-4B89-B983-DAF007AE3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8" t="-1143" r="24843" b="1143"/>
          <a:stretch/>
        </p:blipFill>
        <p:spPr>
          <a:xfrm>
            <a:off x="0" y="-117568"/>
            <a:ext cx="5447212" cy="6975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DDC254-D151-B6B5-3703-67527A00F01C}"/>
              </a:ext>
            </a:extLst>
          </p:cNvPr>
          <p:cNvSpPr txBox="1"/>
          <p:nvPr/>
        </p:nvSpPr>
        <p:spPr>
          <a:xfrm>
            <a:off x="5786651" y="805218"/>
            <a:ext cx="622337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36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Name: </a:t>
            </a:r>
            <a:r>
              <a:rPr lang="en-AU" sz="36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Kangaroo</a:t>
            </a:r>
          </a:p>
          <a:p>
            <a:pPr algn="l"/>
            <a:endParaRPr lang="en-AU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Size: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Large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Dangerosity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Moderate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Venomosity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i="0" dirty="0">
                <a:latin typeface="IBM Plex Sans" panose="020B0503050203000203" pitchFamily="34" charset="77"/>
                <a:ea typeface="Roboto" panose="02000000000000000000" pitchFamily="2" charset="0"/>
              </a:rPr>
              <a:t>0</a:t>
            </a:r>
            <a:endParaRPr lang="en-AU" sz="32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Notes: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Renowned for jumping and boxing</a:t>
            </a:r>
          </a:p>
        </p:txBody>
      </p:sp>
    </p:spTree>
    <p:extLst>
      <p:ext uri="{BB962C8B-B14F-4D97-AF65-F5344CB8AC3E}">
        <p14:creationId xmlns:p14="http://schemas.microsoft.com/office/powerpoint/2010/main" val="2942947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ound, outdoor, reptile, snake&#10;&#10;Description automatically generated">
            <a:extLst>
              <a:ext uri="{FF2B5EF4-FFF2-40B4-BE49-F238E27FC236}">
                <a16:creationId xmlns:a16="http://schemas.microsoft.com/office/drawing/2014/main" id="{12356C3C-F077-AA3B-0358-9770C46E9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r="23919"/>
          <a:stretch/>
        </p:blipFill>
        <p:spPr>
          <a:xfrm>
            <a:off x="-43543" y="-182880"/>
            <a:ext cx="5556069" cy="7040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987E97-1E3A-B113-D79C-BB043810A9BD}"/>
              </a:ext>
            </a:extLst>
          </p:cNvPr>
          <p:cNvSpPr txBox="1"/>
          <p:nvPr/>
        </p:nvSpPr>
        <p:spPr>
          <a:xfrm>
            <a:off x="5786651" y="805218"/>
            <a:ext cx="62233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36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Name: </a:t>
            </a:r>
            <a:r>
              <a:rPr lang="en-AU" sz="36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Taipan</a:t>
            </a:r>
          </a:p>
          <a:p>
            <a:pPr algn="l"/>
            <a:endParaRPr lang="en-AU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Size: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Large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Dangerosity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Very high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Venomosity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i="0" dirty="0">
                <a:latin typeface="IBM Plex Sans" panose="020B0503050203000203" pitchFamily="34" charset="77"/>
                <a:ea typeface="Roboto" panose="02000000000000000000" pitchFamily="2" charset="0"/>
              </a:rPr>
              <a:t>10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Notes: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World</a:t>
            </a: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’s most venomous snake. Aggressive. Lives in remote areas far from first aid.</a:t>
            </a:r>
            <a:endParaRPr lang="en-AU" sz="32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831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jellyfish in the dark&#10;&#10;Description automatically generated with medium confidence">
            <a:extLst>
              <a:ext uri="{FF2B5EF4-FFF2-40B4-BE49-F238E27FC236}">
                <a16:creationId xmlns:a16="http://schemas.microsoft.com/office/drawing/2014/main" id="{B1C82A04-E08D-73EA-62C5-70AFE9288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027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BEECD-397B-E58D-EB3B-5818F0614549}"/>
              </a:ext>
            </a:extLst>
          </p:cNvPr>
          <p:cNvSpPr txBox="1"/>
          <p:nvPr/>
        </p:nvSpPr>
        <p:spPr>
          <a:xfrm>
            <a:off x="5786651" y="805218"/>
            <a:ext cx="62233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36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Name: </a:t>
            </a:r>
            <a:r>
              <a:rPr lang="en-AU" sz="36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Box Jellyfish</a:t>
            </a:r>
          </a:p>
          <a:p>
            <a:pPr algn="l"/>
            <a:endParaRPr lang="en-AU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Size: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Small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Dangerosity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Medium-High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Venomosity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i="0" dirty="0">
                <a:latin typeface="IBM Plex Sans" panose="020B0503050203000203" pitchFamily="34" charset="77"/>
                <a:ea typeface="Roboto" panose="02000000000000000000" pitchFamily="2" charset="0"/>
              </a:rPr>
              <a:t>9</a:t>
            </a:r>
            <a:endParaRPr lang="en-AU" sz="32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Notes: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Very painful stings. Venom can kill. Rinse with vinegar if stung.</a:t>
            </a:r>
          </a:p>
        </p:txBody>
      </p:sp>
    </p:spTree>
    <p:extLst>
      <p:ext uri="{BB962C8B-B14F-4D97-AF65-F5344CB8AC3E}">
        <p14:creationId xmlns:p14="http://schemas.microsoft.com/office/powerpoint/2010/main" val="189905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rcupine on a log&#10;&#10;Description automatically generated">
            <a:extLst>
              <a:ext uri="{FF2B5EF4-FFF2-40B4-BE49-F238E27FC236}">
                <a16:creationId xmlns:a16="http://schemas.microsoft.com/office/drawing/2014/main" id="{3A7D4700-212D-4E2F-AD19-9082A722C0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9" r="10238"/>
          <a:stretch/>
        </p:blipFill>
        <p:spPr>
          <a:xfrm>
            <a:off x="0" y="0"/>
            <a:ext cx="544721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E9A950-5FD6-7D46-8AB5-07303E84A4EB}"/>
              </a:ext>
            </a:extLst>
          </p:cNvPr>
          <p:cNvSpPr txBox="1"/>
          <p:nvPr/>
        </p:nvSpPr>
        <p:spPr>
          <a:xfrm>
            <a:off x="5786651" y="655093"/>
            <a:ext cx="6223379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36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Name: </a:t>
            </a:r>
            <a:r>
              <a:rPr lang="en-AU" sz="36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Echidna</a:t>
            </a:r>
          </a:p>
          <a:p>
            <a:pPr algn="l"/>
            <a:endParaRPr lang="en-AU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Size: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Medium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Dangerosity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Low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Venomosity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i="0" dirty="0">
                <a:latin typeface="IBM Plex Sans" panose="020B0503050203000203" pitchFamily="34" charset="77"/>
                <a:ea typeface="Roboto" panose="02000000000000000000" pitchFamily="2" charset="0"/>
              </a:rPr>
              <a:t>0</a:t>
            </a:r>
            <a:endParaRPr lang="en-AU" sz="32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Notes: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Eats ants. Spikes are sharp, but only rolls into a ball for protection, not used as a weapon</a:t>
            </a:r>
          </a:p>
        </p:txBody>
      </p:sp>
    </p:spTree>
    <p:extLst>
      <p:ext uri="{BB962C8B-B14F-4D97-AF65-F5344CB8AC3E}">
        <p14:creationId xmlns:p14="http://schemas.microsoft.com/office/powerpoint/2010/main" val="2227579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baby monkey&#10;&#10;Description automatically generated with low confidence">
            <a:extLst>
              <a:ext uri="{FF2B5EF4-FFF2-40B4-BE49-F238E27FC236}">
                <a16:creationId xmlns:a16="http://schemas.microsoft.com/office/drawing/2014/main" id="{980A85EF-E549-F462-EAAE-F50CF5AC4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765"/>
          <a:stretch/>
        </p:blipFill>
        <p:spPr>
          <a:xfrm>
            <a:off x="0" y="0"/>
            <a:ext cx="527739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BB3610-33E0-E79B-1314-6AD864E77952}"/>
              </a:ext>
            </a:extLst>
          </p:cNvPr>
          <p:cNvSpPr txBox="1"/>
          <p:nvPr/>
        </p:nvSpPr>
        <p:spPr>
          <a:xfrm>
            <a:off x="5786651" y="805218"/>
            <a:ext cx="62233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36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Name: </a:t>
            </a:r>
            <a:r>
              <a:rPr lang="en-AU" sz="36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Platypus</a:t>
            </a:r>
          </a:p>
          <a:p>
            <a:pPr algn="l"/>
            <a:endParaRPr lang="en-AU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Size: </a:t>
            </a: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Small</a:t>
            </a:r>
            <a:endParaRPr lang="en-AU" sz="32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Dangerosity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Low</a:t>
            </a: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Venomosity</a:t>
            </a:r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: </a:t>
            </a:r>
            <a:r>
              <a:rPr lang="en-AU" sz="3200" i="0" dirty="0">
                <a:latin typeface="IBM Plex Sans" panose="020B0503050203000203" pitchFamily="34" charset="77"/>
                <a:ea typeface="Roboto" panose="02000000000000000000" pitchFamily="2" charset="0"/>
              </a:rPr>
              <a:t>2</a:t>
            </a:r>
            <a:endParaRPr lang="en-AU" sz="32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algn="l"/>
            <a:r>
              <a:rPr lang="en-AU" sz="3200" b="1" i="0" dirty="0">
                <a:latin typeface="IBM Plex Sans" panose="020B0503050203000203" pitchFamily="34" charset="77"/>
                <a:ea typeface="Roboto" panose="02000000000000000000" pitchFamily="2" charset="0"/>
              </a:rPr>
              <a:t>Notes: 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Babies are super cute. Oddest animal. Has venomous spurs on back legs.</a:t>
            </a:r>
          </a:p>
        </p:txBody>
      </p:sp>
    </p:spTree>
    <p:extLst>
      <p:ext uri="{BB962C8B-B14F-4D97-AF65-F5344CB8AC3E}">
        <p14:creationId xmlns:p14="http://schemas.microsoft.com/office/powerpoint/2010/main" val="1442250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Start with a pile of say 50 cards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First of all assume they are not in order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Demonstrate how long you take to find the one you want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Then order them by one of the columns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Now they understand rows and Primary Keys clearly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F495A4-3F13-3C93-1F77-8E98E0BC6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0157" y="1140756"/>
            <a:ext cx="4565776" cy="458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0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Indexes are like library indexes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Have another card stack which is sorted based on another column and includes the key back to the main table.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If there’s information that’s really useful when using that index, </a:t>
            </a:r>
            <a:r>
              <a:rPr lang="en-AU" sz="2400" dirty="0" err="1">
                <a:latin typeface="IBM Plex Sans"/>
                <a:ea typeface="Roboto"/>
                <a:cs typeface="Calibri"/>
              </a:rPr>
              <a:t>ie</a:t>
            </a:r>
            <a:r>
              <a:rPr lang="en-AU" sz="2400" dirty="0">
                <a:latin typeface="IBM Plex Sans"/>
                <a:ea typeface="Roboto"/>
                <a:cs typeface="Calibri"/>
              </a:rPr>
              <a:t> fills lots of potential questions, “include” it on the index cards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  <a:cs typeface="Calibri"/>
              </a:rPr>
              <a:t>Now we’ve covered Indexes and included columns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650A5E-5427-6E56-426D-131F54BF3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8734" y="1020619"/>
            <a:ext cx="4816761" cy="48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879" y="341010"/>
            <a:ext cx="6175979" cy="6175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1D8E53-2E4B-D6BB-DDF1-56E7D4530EFC}"/>
              </a:ext>
            </a:extLst>
          </p:cNvPr>
          <p:cNvSpPr txBox="1"/>
          <p:nvPr/>
        </p:nvSpPr>
        <p:spPr>
          <a:xfrm>
            <a:off x="402043" y="1710933"/>
            <a:ext cx="463354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AU" sz="9600" b="1" i="0" dirty="0">
                <a:solidFill>
                  <a:schemeClr val="bg1"/>
                </a:solidFill>
                <a:latin typeface="IBM Plex Sans"/>
                <a:ea typeface="Roboto"/>
              </a:rPr>
              <a:t>Demo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45053-2AA1-DB18-EB6A-F8FFF25EFC94}"/>
              </a:ext>
            </a:extLst>
          </p:cNvPr>
          <p:cNvSpPr txBox="1"/>
          <p:nvPr/>
        </p:nvSpPr>
        <p:spPr>
          <a:xfrm>
            <a:off x="431625" y="4027927"/>
            <a:ext cx="624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AU" sz="2800" b="1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Watch for the following this time:</a:t>
            </a:r>
            <a:b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</a:br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Gimmicks help recall</a:t>
            </a:r>
          </a:p>
          <a:p>
            <a:pPr algn="l"/>
            <a:r>
              <a:rPr lang="en-AU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Fun helps retain attention</a:t>
            </a:r>
          </a:p>
          <a:p>
            <a:pPr algn="l"/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Start simple and build</a:t>
            </a:r>
          </a:p>
          <a:p>
            <a:pPr algn="l"/>
            <a:r>
              <a:rPr lang="en-AU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Mangling words or phrases </a:t>
            </a:r>
            <a:r>
              <a:rPr lang="en-AU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helps recall</a:t>
            </a:r>
            <a:endParaRPr lang="en-AU" b="0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27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37690" y="815189"/>
            <a:ext cx="5049812" cy="23176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This analogy in particular is really good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It continues working for other cases too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Partitioning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/>
                <a:ea typeface="Roboto"/>
              </a:rPr>
              <a:t>Cost of a query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A6B2EC-DF7A-68DA-E583-18D8C11C0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6929" y="341010"/>
            <a:ext cx="6175979" cy="617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8292" y="181672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8292" y="3193501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14846" y="386688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14AF8-1D0C-ED06-FA95-621991FD1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3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70685" y="1719437"/>
            <a:ext cx="6862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DBAs and developers struggle to talk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It seems to be more of a problem now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Why is this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How can we improve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8EDC7A-DF0B-ABBE-838F-9A21CD812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46026" y="1715425"/>
            <a:ext cx="3690177" cy="3681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38D2A-5260-2A3C-9453-FBD4FA9F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800" dirty="0">
                <a:latin typeface="IBM Plex Sans" panose="020B0503050203000203" pitchFamily="34" charset="77"/>
                <a:ea typeface="Roboto" panose="02000000000000000000" pitchFamily="2" charset="0"/>
              </a:rPr>
              <a:t>Typical dev errors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8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ORMs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47B688-A4A2-9FFF-3CE1-0B356753E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612" y="2263783"/>
            <a:ext cx="3677763" cy="3677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6D43F-539F-E516-CE95-2D1D9020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DBA Knowledge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6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/>
              <a:t>Object-Relational Mapping (ORM) is a technique that lets you query and manipulate data from a database using an object-oriented paradigm.</a:t>
            </a:r>
            <a:endParaRPr lang="en-US" sz="2800">
              <a:cs typeface="Calibri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/>
              <a:t>Microsoft’s Entity Framework is the most popular</a:t>
            </a:r>
            <a:endParaRPr lang="en-AU" sz="2800">
              <a:cs typeface="Calibri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5BAAF4B-150E-1142-B566-EA8E7C19F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1185" y="549418"/>
            <a:ext cx="4904426" cy="490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C8429-D12F-EF0F-52AD-EC982D0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ORMs</a:t>
            </a:r>
          </a:p>
        </p:txBody>
      </p:sp>
    </p:spTree>
    <p:extLst>
      <p:ext uri="{BB962C8B-B14F-4D97-AF65-F5344CB8AC3E}">
        <p14:creationId xmlns:p14="http://schemas.microsoft.com/office/powerpoint/2010/main" val="98320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35251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It gives you plenty of rope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Devs have a habit of using that rope to hang themselves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ORMs let them write database queries, almost without thinking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/>
              <a:t>Results in a tendency to think that was such little code it couldn’t be expensive</a:t>
            </a:r>
            <a:endParaRPr lang="en-AU" sz="2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49FB53-1450-632A-4960-B0D6958788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4529" y="925581"/>
            <a:ext cx="4853733" cy="48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09039" y="1710112"/>
            <a:ext cx="503139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One of my colleagues JK lectures on this a lot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Well worth watching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  <a:hlinkClick r:id="rId5"/>
              </a:rPr>
              <a:t>https://www.youtube.com/watch?v=x4TumMHiB6w</a:t>
            </a: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He’s talking to </a:t>
            </a:r>
            <a:r>
              <a:rPr lang="en-AU" sz="2400" dirty="0" err="1">
                <a:latin typeface="IBM Plex Sans" panose="020B0503050203000203" pitchFamily="34" charset="77"/>
                <a:ea typeface="Roboto" panose="02000000000000000000" pitchFamily="2" charset="0"/>
              </a:rPr>
              <a:t>devs</a:t>
            </a: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 about what they normally do wrong</a:t>
            </a: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DDB8D05-B051-A5EF-2202-2D90879E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3969" y="2446729"/>
            <a:ext cx="3814056" cy="38140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ED5805-57D1-2B7F-FE72-876741F1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Common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52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64795" y="1087502"/>
            <a:ext cx="60974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Get only the rows needed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dirty="0">
                <a:latin typeface="IBM Plex Sans" panose="020B0503050203000203" pitchFamily="34" charset="77"/>
                <a:ea typeface="Roboto" panose="02000000000000000000" pitchFamily="2" charset="0"/>
              </a:rPr>
              <a:t>Get only the columns needed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dirty="0">
                <a:latin typeface="IBM Plex Sans" panose="020B0503050203000203" pitchFamily="34" charset="77"/>
                <a:ea typeface="Roboto" panose="02000000000000000000" pitchFamily="2" charset="0"/>
              </a:rPr>
              <a:t>Pagination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Non</a:t>
            </a:r>
            <a:r>
              <a:rPr lang="en-AU" sz="4000" dirty="0">
                <a:latin typeface="IBM Plex Sans" panose="020B0503050203000203" pitchFamily="34" charset="77"/>
                <a:ea typeface="Roboto" panose="02000000000000000000" pitchFamily="2" charset="0"/>
              </a:rPr>
              <a:t>-cancellable queries</a:t>
            </a:r>
            <a:endParaRPr lang="en-AU" sz="4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0A4CF0D-A4BE-A425-3216-BCBB6A1BC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0652" y="1071412"/>
            <a:ext cx="4436665" cy="443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27625" y="1542844"/>
            <a:ext cx="608525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Grab your index cards again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Really easy for people to understand if you talk about instead of handing over 1 card, you hand over the box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Get </a:t>
            </a:r>
            <a:r>
              <a:rPr lang="en-AU" sz="2400" dirty="0" err="1">
                <a:latin typeface="IBM Plex Sans" panose="020B0503050203000203" pitchFamily="34" charset="77"/>
                <a:ea typeface="Roboto" panose="02000000000000000000" pitchFamily="2" charset="0"/>
              </a:rPr>
              <a:t>devs</a:t>
            </a: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 to tag queries with useful info. Means when looking at expensive queries you can tell from the description if this is happening.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Most common is getting everything and then doing a filter or worse a count on the client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60D19C-CA4A-2147-DF62-AA1109435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1256" y="1493879"/>
            <a:ext cx="4203361" cy="4203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584AD-0134-68A0-2CAA-A26D9B17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Get only the rows needed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620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236BBF-E60C-E5E7-52C7-BCF67DB9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0" y="1105432"/>
            <a:ext cx="96583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845A1-3E21-D37D-C086-F2B2A283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Code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975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80457" y="1609459"/>
            <a:ext cx="51281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Similar to the previous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Often they’ll do “Select * from”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Or include all columns in a join instead of the single one desired.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Look for excessive joins </a:t>
            </a: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and really “wide” result sets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24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ORMs often </a:t>
            </a:r>
            <a:r>
              <a:rPr lang="en-AU" sz="2400" dirty="0">
                <a:latin typeface="IBM Plex Sans" panose="020B0503050203000203" pitchFamily="34" charset="77"/>
                <a:ea typeface="Roboto" panose="02000000000000000000" pitchFamily="2" charset="0"/>
              </a:rPr>
              <a:t>have a method called Include (which does a join), Devs often forget how big this is.</a:t>
            </a: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CFB1C-DD80-01D6-EE33-710A1251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Get only the columns needed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0D60246-1C9A-DD30-7FF2-0F580F64F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8670" y="3428844"/>
            <a:ext cx="2413946" cy="241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318D2677-6453-FC9B-7CD6-E7D08F9EB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5" y="1241240"/>
            <a:ext cx="8114810" cy="537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A3BCB-043C-654C-EC69-4B148E60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Code Example (Bad)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9475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28B3490-1C5F-2EAC-2CDC-A7FB66DA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7" y="1498722"/>
            <a:ext cx="882967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1AC0D75-1796-2790-C833-F6E52B43E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452" y="574822"/>
            <a:ext cx="1710812" cy="1710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C75155-0E50-B557-C011-E8EA2659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Code Example (Good)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3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1738" y="181672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1738" y="3193501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08292" y="386688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7B1AF1B-A392-982B-E22D-983FBD9F6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3609" y="2104740"/>
            <a:ext cx="4412249" cy="4412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46210" y="1412537"/>
            <a:ext cx="5488598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000" dirty="0">
                <a:latin typeface="IBM Plex Sans"/>
                <a:ea typeface="Roboto"/>
              </a:rPr>
              <a:t>Get the total row count separately</a:t>
            </a:r>
          </a:p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000" b="0" i="0" dirty="0">
                <a:latin typeface="IBM Plex Sans"/>
                <a:ea typeface="Roboto"/>
              </a:rPr>
              <a:t>Make sure the “page” of rows is selected on the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72CF6-2810-954E-5DF6-C3D51B4D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Pagination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0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FACE7-C5F2-FDC8-3F4B-3A254A27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2" y="1070363"/>
            <a:ext cx="9716219" cy="5264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5A8618-0799-5A7A-BC1C-C869A2124146}"/>
              </a:ext>
            </a:extLst>
          </p:cNvPr>
          <p:cNvSpPr txBox="1"/>
          <p:nvPr/>
        </p:nvSpPr>
        <p:spPr>
          <a:xfrm>
            <a:off x="221811" y="257581"/>
            <a:ext cx="60993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4000" b="1" i="0" dirty="0">
                <a:latin typeface="IBM Plex Sans"/>
                <a:ea typeface="Roboto"/>
              </a:rPr>
              <a:t>Code Example (</a:t>
            </a:r>
            <a:r>
              <a:rPr lang="en-AU" sz="4000" b="1" dirty="0">
                <a:latin typeface="IBM Plex Sans"/>
                <a:ea typeface="Roboto"/>
              </a:rPr>
              <a:t>Bad</a:t>
            </a:r>
            <a:r>
              <a:rPr lang="en-AU" sz="4000" b="1" i="0" dirty="0">
                <a:latin typeface="IBM Plex Sans"/>
                <a:ea typeface="Roboto"/>
              </a:rPr>
              <a:t>)</a:t>
            </a:r>
            <a:endParaRPr lang="en-AU" sz="40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39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4AC1BB-623E-7BD3-21BE-E4DB733D1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71" y="1046840"/>
            <a:ext cx="9469557" cy="553491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38C4A8D-C78C-680D-CC78-93D5E1923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4680" y="2297629"/>
            <a:ext cx="2138901" cy="2138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F75AF6-49DD-D20D-43E4-439C9BB9C1CC}"/>
              </a:ext>
            </a:extLst>
          </p:cNvPr>
          <p:cNvSpPr txBox="1"/>
          <p:nvPr/>
        </p:nvSpPr>
        <p:spPr>
          <a:xfrm>
            <a:off x="221811" y="257581"/>
            <a:ext cx="609931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4000" b="1" i="0" dirty="0">
                <a:latin typeface="IBM Plex Sans"/>
                <a:ea typeface="Roboto"/>
              </a:rPr>
              <a:t>Code Example (</a:t>
            </a:r>
            <a:r>
              <a:rPr lang="en-AU" sz="4000" b="1" dirty="0">
                <a:latin typeface="IBM Plex Sans"/>
                <a:ea typeface="Roboto"/>
              </a:rPr>
              <a:t>Good</a:t>
            </a:r>
            <a:r>
              <a:rPr lang="en-AU" sz="4000" b="1" i="0" dirty="0">
                <a:latin typeface="IBM Plex Sans"/>
                <a:ea typeface="Roboto"/>
              </a:rPr>
              <a:t>)</a:t>
            </a:r>
            <a:endParaRPr lang="en-AU" sz="4000" b="1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38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826AB1-CF48-BBB1-BC18-585E8F6E2E04}"/>
              </a:ext>
            </a:extLst>
          </p:cNvPr>
          <p:cNvSpPr txBox="1"/>
          <p:nvPr/>
        </p:nvSpPr>
        <p:spPr>
          <a:xfrm>
            <a:off x="446210" y="1301234"/>
            <a:ext cx="609746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If you see long running queries, ask </a:t>
            </a:r>
            <a:r>
              <a:rPr lang="en-AU" sz="4000" b="0" i="0" dirty="0" err="1">
                <a:latin typeface="IBM Plex Sans" panose="020B0503050203000203" pitchFamily="34" charset="77"/>
                <a:ea typeface="Roboto" panose="02000000000000000000" pitchFamily="2" charset="0"/>
              </a:rPr>
              <a:t>devs</a:t>
            </a:r>
            <a:r>
              <a:rPr lang="en-AU" sz="40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 can they be stopped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dirty="0">
                <a:latin typeface="IBM Plex Sans" panose="020B0503050203000203" pitchFamily="34" charset="77"/>
                <a:ea typeface="Roboto" panose="02000000000000000000" pitchFamily="2" charset="0"/>
              </a:rPr>
              <a:t>Very common that if the user gives up, that the query doesn’t get cancelled</a:t>
            </a:r>
            <a:endParaRPr lang="en-AU" sz="4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137031-1269-0A1B-EA7B-F65BE7810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6798" y="2025056"/>
            <a:ext cx="3929145" cy="392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721CD-034B-8DD7-3479-ACAD277B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Non cancellable queries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711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C0BAA90-A4ED-DEDF-E595-1AA2147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3" y="1198490"/>
            <a:ext cx="9992987" cy="513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863B684-C94F-349C-D4E4-99550F91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Code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103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9C5979-EC72-5EF2-80BE-36C663D6BC22}"/>
              </a:ext>
            </a:extLst>
          </p:cNvPr>
          <p:cNvSpPr txBox="1"/>
          <p:nvPr/>
        </p:nvSpPr>
        <p:spPr>
          <a:xfrm>
            <a:off x="608292" y="181672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5A847-7EB3-9FE2-773D-B3F12F46A457}"/>
              </a:ext>
            </a:extLst>
          </p:cNvPr>
          <p:cNvSpPr txBox="1"/>
          <p:nvPr/>
        </p:nvSpPr>
        <p:spPr>
          <a:xfrm>
            <a:off x="608292" y="2511002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What are the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305AC6-434C-7BB9-52EB-626043436D46}"/>
              </a:ext>
            </a:extLst>
          </p:cNvPr>
          <p:cNvSpPr txBox="1"/>
          <p:nvPr/>
        </p:nvSpPr>
        <p:spPr>
          <a:xfrm>
            <a:off x="608292" y="3193501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Fix the Culture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129CC-2CD1-1BFE-748E-CE35991CB583}"/>
              </a:ext>
            </a:extLst>
          </p:cNvPr>
          <p:cNvSpPr txBox="1"/>
          <p:nvPr/>
        </p:nvSpPr>
        <p:spPr>
          <a:xfrm>
            <a:off x="614846" y="3866889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Developer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C3F71-0631-0A22-2EB5-3FEBE8FC5642}"/>
              </a:ext>
            </a:extLst>
          </p:cNvPr>
          <p:cNvSpPr txBox="1"/>
          <p:nvPr/>
        </p:nvSpPr>
        <p:spPr>
          <a:xfrm>
            <a:off x="614846" y="4540276"/>
            <a:ext cx="4638716" cy="58477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DBA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EF58B-3725-69F8-5324-FB61EC1BEF1C}"/>
              </a:ext>
            </a:extLst>
          </p:cNvPr>
          <p:cNvSpPr txBox="1"/>
          <p:nvPr/>
        </p:nvSpPr>
        <p:spPr>
          <a:xfrm>
            <a:off x="614846" y="5218257"/>
            <a:ext cx="4638716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AU" sz="3200" b="0" i="0" dirty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Plan for Success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A40BBF1-3A54-5FFE-6EEE-6CE0234A1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103" y="1094447"/>
            <a:ext cx="5371171" cy="53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54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b="0" i="0" dirty="0">
                <a:latin typeface="IBM Plex Sans"/>
                <a:ea typeface="Roboto"/>
              </a:rPr>
              <a:t>Organizational change will take time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000" dirty="0">
                <a:latin typeface="IBM Plex Sans"/>
                <a:ea typeface="Roboto"/>
              </a:rPr>
              <a:t>Start that process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0C1CA9-B629-D616-9D1F-B84932C83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9831" y="2337861"/>
            <a:ext cx="4057309" cy="4057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2FD4A-8AF9-A908-9F9C-36E50BFB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Plan for success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8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Be clear and concise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Clearly describe the problem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Always avoid blame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2C11A1-5886-1B70-EE66-FD54FBA8D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4384" y="839862"/>
            <a:ext cx="5172891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63557" y="692190"/>
            <a:ext cx="562114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Now you know what to look for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Teach the </a:t>
            </a:r>
            <a:r>
              <a:rPr lang="en-AU" sz="4400" dirty="0" err="1">
                <a:latin typeface="IBM Plex Sans"/>
                <a:ea typeface="Roboto"/>
              </a:rPr>
              <a:t>devs</a:t>
            </a:r>
            <a:endParaRPr lang="en-AU" sz="4400" dirty="0">
              <a:latin typeface="IBM Plex Sans"/>
              <a:ea typeface="Robot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525D1DD-1013-4D0A-E432-EE6340C50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768" y="827314"/>
            <a:ext cx="5203371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Given sprint based development</a:t>
            </a:r>
            <a:br>
              <a:rPr lang="en-AU" sz="4400" b="0" i="0" dirty="0">
                <a:latin typeface="IBM Plex Sans" panose="020B0503050203000203" pitchFamily="34" charset="77"/>
                <a:ea typeface="Roboto" panose="02000000000000000000" pitchFamily="2" charset="0"/>
              </a:rPr>
            </a:br>
            <a:endParaRPr lang="en-AU" sz="4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Meet regularly</a:t>
            </a:r>
          </a:p>
          <a:p>
            <a:pPr algn="l"/>
            <a:endParaRPr lang="en-AU" sz="440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95CFABC-32BE-4A44-FF42-7CA0A6639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4249" y="779929"/>
            <a:ext cx="5172891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Developers training has changed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Much more broad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Much less deep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Databases used to be significant part of education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Databases now a small topic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B7032-E89E-DFA5-1EAD-0A439476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3F2133C-AA33-7D28-AF51-80B2C3F84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9926" y="1365994"/>
            <a:ext cx="4755655" cy="47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23489" y="880550"/>
            <a:ext cx="5056062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Having a review of all data access code once a sprint is very valuable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96F103-8638-E0DE-50B2-648F396A2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7970" y="1095986"/>
            <a:ext cx="4666027" cy="46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04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Start by walking through a problem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Stop to explain things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Over time, there will be less to review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AB2E47-0A97-B6F7-8A51-9530FC2661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4249" y="779929"/>
            <a:ext cx="5172891" cy="51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Make monitoring accessible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Devs will want query cost, rows returned and SQL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Teach them to get this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2833D9-F13F-7E7A-699F-D46C86323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0123" y="1280160"/>
            <a:ext cx="4652964" cy="46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7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260" y="1051638"/>
            <a:ext cx="5242744" cy="5242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4259815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Teach them simple SQL, so they understand issues</a:t>
            </a:r>
            <a:endParaRPr lang="en-AU" sz="4400" dirty="0">
              <a:latin typeface="IBM Plex Sans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4552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So far we’ve just covered queries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Updates </a:t>
            </a:r>
            <a:r>
              <a:rPr lang="en-AU" sz="4400" dirty="0">
                <a:latin typeface="IBM Plex Sans"/>
                <a:ea typeface="Roboto"/>
              </a:rPr>
              <a:t>are often less of an issue BUT</a:t>
            </a:r>
            <a:endParaRPr lang="en-AU" sz="4400" b="0" i="0" dirty="0">
              <a:latin typeface="IBM Plex Sans"/>
              <a:ea typeface="Robot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B4C5FD-2310-A5F9-2E8B-21440F301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8660" y="1332410"/>
            <a:ext cx="3973511" cy="39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If it is an issue</a:t>
            </a:r>
            <a:endParaRPr lang="en-AU" sz="4400" b="0" i="0" dirty="0">
              <a:latin typeface="IBM Plex Sans"/>
              <a:ea typeface="Roboto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400" b="0" i="0" dirty="0">
                <a:latin typeface="IBM Plex Sans"/>
                <a:ea typeface="Roboto"/>
              </a:rPr>
              <a:t>Time to talk about locking, transactions and blocking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B29E50-DAF3-5A92-1F82-7C9869076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3498" y="1092022"/>
            <a:ext cx="4487895" cy="44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1047" y="803347"/>
            <a:ext cx="5756451" cy="5756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474860" y="1428505"/>
            <a:ext cx="5621140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400" dirty="0">
                <a:latin typeface="IBM Plex Sans"/>
                <a:ea typeface="Roboto"/>
              </a:rPr>
              <a:t>They will really need your help for these types of issues</a:t>
            </a:r>
            <a:endParaRPr lang="en-AU" sz="4400" b="0" i="0" dirty="0">
              <a:latin typeface="IBM Plex Sans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6420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10EA5A3-528F-4446-9848-0471E4DD7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5416" y="1075131"/>
            <a:ext cx="5098028" cy="50794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5491A-8A03-538F-1351-D27B228E4889}"/>
              </a:ext>
            </a:extLst>
          </p:cNvPr>
          <p:cNvSpPr txBox="1"/>
          <p:nvPr/>
        </p:nvSpPr>
        <p:spPr>
          <a:xfrm>
            <a:off x="778656" y="2264411"/>
            <a:ext cx="528539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AU" sz="8800" b="1" dirty="0">
                <a:solidFill>
                  <a:schemeClr val="bg1"/>
                </a:solidFill>
                <a:latin typeface="IBM Plex Sans"/>
                <a:ea typeface="Roboto"/>
              </a:rPr>
              <a:t>Summary</a:t>
            </a:r>
            <a:endParaRPr lang="en-AU" sz="8800" b="1" i="0" dirty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5244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89D8919-7EE7-7049-8455-8BC3EF686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3520" y="1043076"/>
            <a:ext cx="5225620" cy="5225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07806" y="2035175"/>
            <a:ext cx="5621140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800" b="0" i="0" dirty="0">
                <a:latin typeface="IBM Plex Sans"/>
                <a:ea typeface="Roboto"/>
              </a:rPr>
              <a:t>Get management on board</a:t>
            </a:r>
          </a:p>
          <a:p>
            <a:pPr algn="l"/>
            <a:endParaRPr lang="en-AU" sz="48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800" b="0" i="0" dirty="0">
                <a:latin typeface="IBM Plex Sans"/>
                <a:ea typeface="Roboto"/>
              </a:rPr>
              <a:t>Have fun together</a:t>
            </a:r>
          </a:p>
        </p:txBody>
      </p:sp>
    </p:spTree>
    <p:extLst>
      <p:ext uri="{BB962C8B-B14F-4D97-AF65-F5344CB8AC3E}">
        <p14:creationId xmlns:p14="http://schemas.microsoft.com/office/powerpoint/2010/main" val="9989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8206D17-3635-8842-928F-B3729015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8920" y="1377376"/>
            <a:ext cx="3855750" cy="3855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2C525-0287-D21C-6100-BC01C7B68FC3}"/>
              </a:ext>
            </a:extLst>
          </p:cNvPr>
          <p:cNvSpPr txBox="1"/>
          <p:nvPr/>
        </p:nvSpPr>
        <p:spPr>
          <a:xfrm>
            <a:off x="633121" y="1905506"/>
            <a:ext cx="5621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800" dirty="0">
                <a:latin typeface="IBM Plex Sans" panose="020B0503050203000203" pitchFamily="34" charset="77"/>
                <a:ea typeface="Roboto" panose="02000000000000000000" pitchFamily="2" charset="0"/>
              </a:rPr>
              <a:t>Build relationships</a:t>
            </a:r>
          </a:p>
          <a:p>
            <a:pPr algn="l"/>
            <a:endParaRPr lang="en-AU" sz="48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AU" sz="48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Teach each other</a:t>
            </a:r>
          </a:p>
        </p:txBody>
      </p:sp>
    </p:spTree>
    <p:extLst>
      <p:ext uri="{BB962C8B-B14F-4D97-AF65-F5344CB8AC3E}">
        <p14:creationId xmlns:p14="http://schemas.microsoft.com/office/powerpoint/2010/main" val="16557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210517" y="366778"/>
            <a:ext cx="4924189" cy="305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The developer tooling</a:t>
            </a:r>
            <a:r>
              <a:rPr lang="en-AU" sz="32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 has changed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Harder for DBAs to keep up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Often less control for both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952F91F-55CC-582A-DBB3-B9698B44B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464" y="399556"/>
            <a:ext cx="5703507" cy="5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2C525-0287-D21C-6100-BC01C7B68FC3}"/>
              </a:ext>
            </a:extLst>
          </p:cNvPr>
          <p:cNvSpPr txBox="1"/>
          <p:nvPr/>
        </p:nvSpPr>
        <p:spPr>
          <a:xfrm>
            <a:off x="633121" y="1905506"/>
            <a:ext cx="5621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800" dirty="0">
                <a:latin typeface="IBM Plex Sans" panose="020B0503050203000203" pitchFamily="34" charset="77"/>
                <a:ea typeface="Roboto" panose="02000000000000000000" pitchFamily="2" charset="0"/>
              </a:rPr>
              <a:t>Meet regularly</a:t>
            </a:r>
          </a:p>
          <a:p>
            <a:pPr algn="l"/>
            <a:endParaRPr lang="en-AU" sz="48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4800" b="0" i="0" dirty="0">
                <a:latin typeface="IBM Plex Sans" panose="020B0503050203000203" pitchFamily="34" charset="77"/>
                <a:ea typeface="Roboto" panose="02000000000000000000" pitchFamily="2" charset="0"/>
              </a:rPr>
              <a:t>Review small changes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E22339A-A49E-62E2-D37B-611E42527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6864" y="1178637"/>
            <a:ext cx="4506443" cy="450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CB60-74E3-A041-9CE7-D7B61CA7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clear and open communication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577B2-A7E4-824A-BCB3-D6B6A82E4F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Bryden Oliver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BFA4-A612-6C4E-AC3D-4A3DCC48698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@brydenoliver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F4520-1F9F-D847-A48D-918A451A7D3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www.ssw.com.au/people/bryden-oliver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714C9-C8B4-8940-8654-D6B116ED31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www.linkedin.com/in/brydenoliver</a:t>
            </a:r>
          </a:p>
        </p:txBody>
      </p:sp>
    </p:spTree>
    <p:extLst>
      <p:ext uri="{BB962C8B-B14F-4D97-AF65-F5344CB8AC3E}">
        <p14:creationId xmlns:p14="http://schemas.microsoft.com/office/powerpoint/2010/main" val="4118828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Higher expectations</a:t>
            </a:r>
            <a:endParaRPr lang="en-AU" sz="32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More responsibilities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Competing priorities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More reactive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 panose="020B0503050203000203" pitchFamily="34" charset="77"/>
                <a:ea typeface="Roboto" panose="02000000000000000000" pitchFamily="2" charset="0"/>
              </a:rPr>
              <a:t>Less proactive</a:t>
            </a: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08D9E8-7E52-B93C-CAB1-043D943DF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9101" y="1639465"/>
            <a:ext cx="3876435" cy="3876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5ED25-BE8C-7AD7-0047-F6802185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BM Plex Sans"/>
              </a:rPr>
              <a:t>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2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1C92A8-C0F1-EA55-7328-4F543B9B0F07}"/>
              </a:ext>
            </a:extLst>
          </p:cNvPr>
          <p:cNvSpPr txBox="1"/>
          <p:nvPr/>
        </p:nvSpPr>
        <p:spPr>
          <a:xfrm>
            <a:off x="396371" y="1946534"/>
            <a:ext cx="562114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Modern development methodologies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Small cross functional teams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Typically broad knowledge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sz="3200" dirty="0">
                <a:latin typeface="IBM Plex Sans"/>
                <a:ea typeface="Roboto"/>
              </a:rPr>
              <a:t>Discourages depth</a:t>
            </a:r>
            <a:endParaRPr lang="en-AU" sz="3200" dirty="0">
              <a:latin typeface="IBM Plex Sans" panose="020B0503050203000203" pitchFamily="34" charset="77"/>
              <a:ea typeface="Roboto" panose="02000000000000000000" pitchFamily="2" charset="0"/>
            </a:endParaRPr>
          </a:p>
          <a:p>
            <a:pPr marL="285750" indent="-285750"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AU" sz="24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E5AB12-C57B-2A92-2F3C-A7E0E626B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4491" y="719490"/>
            <a:ext cx="5419020" cy="5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B402CC05DB3A4E8B79C0193B3F677B" ma:contentTypeVersion="13" ma:contentTypeDescription="Create a new document." ma:contentTypeScope="" ma:versionID="089e5c0f60afaa16457abc0d51a737f7">
  <xsd:schema xmlns:xsd="http://www.w3.org/2001/XMLSchema" xmlns:xs="http://www.w3.org/2001/XMLSchema" xmlns:p="http://schemas.microsoft.com/office/2006/metadata/properties" xmlns:ns3="4d4bbca4-741e-4059-8695-73c817838508" xmlns:ns4="9416aacc-db0d-47fb-ae5c-785b6d747daf" targetNamespace="http://schemas.microsoft.com/office/2006/metadata/properties" ma:root="true" ma:fieldsID="dc7875d3e61b2710dc933a48355cbb06" ns3:_="" ns4:_="">
    <xsd:import namespace="4d4bbca4-741e-4059-8695-73c817838508"/>
    <xsd:import namespace="9416aacc-db0d-47fb-ae5c-785b6d747d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4bbca4-741e-4059-8695-73c8178385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16aacc-db0d-47fb-ae5c-785b6d747da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F6F0FB-992E-462F-855F-BD9463D45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4bbca4-741e-4059-8695-73c817838508"/>
    <ds:schemaRef ds:uri="9416aacc-db0d-47fb-ae5c-785b6d747d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BFB4F-57CF-490D-A9B3-8554D4AE54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5C21D4-C6C7-4984-83EA-FE0A1E384B59}">
  <ds:schemaRefs>
    <ds:schemaRef ds:uri="http://schemas.microsoft.com/office/2006/documentManagement/types"/>
    <ds:schemaRef ds:uri="http://schemas.openxmlformats.org/package/2006/metadata/core-properties"/>
    <ds:schemaRef ds:uri="9416aacc-db0d-47fb-ae5c-785b6d747daf"/>
    <ds:schemaRef ds:uri="http://purl.org/dc/terms/"/>
    <ds:schemaRef ds:uri="http://www.w3.org/XML/1998/namespace"/>
    <ds:schemaRef ds:uri="4d4bbca4-741e-4059-8695-73c817838508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13559</TotalTime>
  <Words>1652</Words>
  <Application>Microsoft Office PowerPoint</Application>
  <PresentationFormat>Widescreen</PresentationFormat>
  <Paragraphs>390</Paragraphs>
  <Slides>72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Office Theme</vt:lpstr>
      <vt:lpstr>Redgate theme v2</vt:lpstr>
      <vt:lpstr>Learning to Talk to Developers Practical tips</vt:lpstr>
      <vt:lpstr>Bryden</vt:lpstr>
      <vt:lpstr>PowerPoint Presentation</vt:lpstr>
      <vt:lpstr>Introduction</vt:lpstr>
      <vt:lpstr>PowerPoint Presentation</vt:lpstr>
      <vt:lpstr>Training</vt:lpstr>
      <vt:lpstr>PowerPoint Presentation</vt:lpstr>
      <vt:lpstr>Organization</vt:lpstr>
      <vt:lpstr>PowerPoint Presentation</vt:lpstr>
      <vt:lpstr>Incentives</vt:lpstr>
      <vt:lpstr>Timelines and planning</vt:lpstr>
      <vt:lpstr>PowerPoint Presentation</vt:lpstr>
      <vt:lpstr>Developers</vt:lpstr>
      <vt:lpstr>DBAs</vt:lpstr>
      <vt:lpstr>Be Proactive</vt:lpstr>
      <vt:lpstr>Be useful</vt:lpstr>
      <vt:lpstr>PowerPoint Presentation</vt:lpstr>
      <vt:lpstr>PowerPoint Presentation</vt:lpstr>
      <vt:lpstr>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Developer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DBA Knowledge</vt:lpstr>
      <vt:lpstr>ORMs</vt:lpstr>
      <vt:lpstr>PowerPoint Presentation</vt:lpstr>
      <vt:lpstr>Common issues</vt:lpstr>
      <vt:lpstr>PowerPoint Presentation</vt:lpstr>
      <vt:lpstr>Get only the rows needed</vt:lpstr>
      <vt:lpstr>Code Example</vt:lpstr>
      <vt:lpstr>Get only the columns needed</vt:lpstr>
      <vt:lpstr>Code Example (Bad)</vt:lpstr>
      <vt:lpstr>Code Example (Good)</vt:lpstr>
      <vt:lpstr>Pagination</vt:lpstr>
      <vt:lpstr>PowerPoint Presentation</vt:lpstr>
      <vt:lpstr>PowerPoint Presentation</vt:lpstr>
      <vt:lpstr>Non cancellable queries</vt:lpstr>
      <vt:lpstr>Code Example</vt:lpstr>
      <vt:lpstr>PowerPoint Presentation</vt:lpstr>
      <vt:lpstr>Plan for 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clear and open communication is key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Talk to Developers Practical tips</dc:title>
  <dc:creator>Bryden Oliver [SSW]</dc:creator>
  <cp:lastModifiedBy>Bryden Oliver [SSW]</cp:lastModifiedBy>
  <cp:revision>380</cp:revision>
  <dcterms:created xsi:type="dcterms:W3CDTF">2022-08-27T23:24:59Z</dcterms:created>
  <dcterms:modified xsi:type="dcterms:W3CDTF">2022-10-20T01:08:21Z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0x010100B9B402CC05DB3A4E8B79C0193B3F677B</vt:lpwstr>
  </property>
</Properties>
</file>